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77" r:id="rId2"/>
    <p:sldMasterId id="2147483787" r:id="rId3"/>
    <p:sldMasterId id="2147483807" r:id="rId4"/>
    <p:sldMasterId id="2147483820" r:id="rId5"/>
    <p:sldMasterId id="2147483836" r:id="rId6"/>
    <p:sldMasterId id="2147483849" r:id="rId7"/>
  </p:sldMasterIdLst>
  <p:notesMasterIdLst>
    <p:notesMasterId r:id="rId30"/>
  </p:notesMasterIdLst>
  <p:sldIdLst>
    <p:sldId id="256" r:id="rId8"/>
    <p:sldId id="1008" r:id="rId9"/>
    <p:sldId id="610" r:id="rId10"/>
    <p:sldId id="999" r:id="rId11"/>
    <p:sldId id="449" r:id="rId12"/>
    <p:sldId id="304" r:id="rId13"/>
    <p:sldId id="305" r:id="rId14"/>
    <p:sldId id="393" r:id="rId15"/>
    <p:sldId id="1007" r:id="rId16"/>
    <p:sldId id="872" r:id="rId17"/>
    <p:sldId id="1006" r:id="rId18"/>
    <p:sldId id="1005" r:id="rId19"/>
    <p:sldId id="1012" r:id="rId20"/>
    <p:sldId id="1013" r:id="rId21"/>
    <p:sldId id="1010" r:id="rId22"/>
    <p:sldId id="1009" r:id="rId23"/>
    <p:sldId id="1011" r:id="rId24"/>
    <p:sldId id="1014" r:id="rId25"/>
    <p:sldId id="1015" r:id="rId26"/>
    <p:sldId id="363" r:id="rId27"/>
    <p:sldId id="434" r:id="rId28"/>
    <p:sldId id="99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98D3"/>
    <a:srgbClr val="00A4A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6102" autoAdjust="0"/>
    <p:restoredTop sz="75510" autoAdjust="0"/>
  </p:normalViewPr>
  <p:slideViewPr>
    <p:cSldViewPr snapToGrid="0" snapToObjects="1">
      <p:cViewPr>
        <p:scale>
          <a:sx n="38" d="100"/>
          <a:sy n="38" d="100"/>
        </p:scale>
        <p:origin x="778" y="643"/>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FD0BF-633B-44B2-BB08-A977C76460F8}" type="datetimeFigureOut">
              <a:rPr lang="en-US" smtClean="0"/>
              <a:t>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E83707-2ABF-42E3-BDAD-F91003BDE5D4}" type="slidenum">
              <a:rPr lang="en-US" smtClean="0"/>
              <a:t>‹#›</a:t>
            </a:fld>
            <a:endParaRPr lang="en-US"/>
          </a:p>
        </p:txBody>
      </p:sp>
    </p:spTree>
    <p:extLst>
      <p:ext uri="{BB962C8B-B14F-4D97-AF65-F5344CB8AC3E}">
        <p14:creationId xmlns:p14="http://schemas.microsoft.com/office/powerpoint/2010/main" val="2830885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3950" cy="3490912"/>
          </a:xfrm>
        </p:spPr>
      </p:sp>
      <p:sp>
        <p:nvSpPr>
          <p:cNvPr id="3" name="Notes Placeholder 2"/>
          <p:cNvSpPr>
            <a:spLocks noGrp="1"/>
          </p:cNvSpPr>
          <p:nvPr>
            <p:ph type="body" idx="1"/>
          </p:nvPr>
        </p:nvSpPr>
        <p:spPr/>
        <p:txBody>
          <a:bodyPr/>
          <a:lstStyle/>
          <a:p>
            <a:r>
              <a:rPr lang="en-US" b="1" i="1" dirty="0"/>
              <a:t>We R Native</a:t>
            </a:r>
            <a:r>
              <a:rPr lang="en-US" b="0" i="1" dirty="0"/>
              <a:t>, </a:t>
            </a:r>
            <a:r>
              <a:rPr lang="en-US" b="0" dirty="0"/>
              <a:t>a </a:t>
            </a:r>
            <a:r>
              <a:rPr lang="en-US" dirty="0"/>
              <a:t>multimedia health resource for Native youth, by Native youth. </a:t>
            </a:r>
          </a:p>
          <a:p>
            <a:endParaRPr lang="en-US" altLang="en-US" b="1"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As you can imagine… The competition for their time and attention online is FIERCE! So the health content on </a:t>
            </a:r>
            <a:r>
              <a:rPr lang="en-US" altLang="en-US" baseline="0" dirty="0"/>
              <a:t>the</a:t>
            </a:r>
            <a:r>
              <a:rPr lang="en-US" altLang="en-US" dirty="0"/>
              <a:t> website is deliberately subtle.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altLang="en-US" b="1"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1BCFBA-7766-4B80-B1C0-A339F82E63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124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built a text messaging service to inspire the next generation of public health </a:t>
            </a:r>
            <a:r>
              <a:rPr lang="en-US" sz="1200" b="0" i="0" kern="1200" dirty="0" err="1">
                <a:solidFill>
                  <a:schemeClr val="tx1"/>
                </a:solidFill>
                <a:effectLst/>
                <a:latin typeface="+mn-lt"/>
                <a:ea typeface="+mn-ea"/>
                <a:cs typeface="+mn-cs"/>
              </a:rPr>
              <a:t>heros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hear diverse Indigenous voices, and the pathways you can take to work in public health, text INSPIRE to 94449.</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1E83707-2ABF-42E3-BDAD-F91003BDE5D4}" type="slidenum">
              <a:rPr lang="en-US" smtClean="0"/>
              <a:t>13</a:t>
            </a:fld>
            <a:endParaRPr lang="en-US"/>
          </a:p>
        </p:txBody>
      </p:sp>
    </p:spTree>
    <p:extLst>
      <p:ext uri="{BB962C8B-B14F-4D97-AF65-F5344CB8AC3E}">
        <p14:creationId xmlns:p14="http://schemas.microsoft.com/office/powerpoint/2010/main" val="3698404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find us on </a:t>
            </a:r>
            <a:r>
              <a:rPr lang="en-US" dirty="0" err="1"/>
              <a:t>TikTok</a:t>
            </a:r>
            <a:endParaRPr lang="en-US" dirty="0"/>
          </a:p>
        </p:txBody>
      </p:sp>
      <p:sp>
        <p:nvSpPr>
          <p:cNvPr id="4" name="Slide Number Placeholder 3"/>
          <p:cNvSpPr>
            <a:spLocks noGrp="1"/>
          </p:cNvSpPr>
          <p:nvPr>
            <p:ph type="sldNum" sz="quarter" idx="5"/>
          </p:nvPr>
        </p:nvSpPr>
        <p:spPr/>
        <p:txBody>
          <a:bodyPr/>
          <a:lstStyle/>
          <a:p>
            <a:fld id="{B1E83707-2ABF-42E3-BDAD-F91003BDE5D4}" type="slidenum">
              <a:rPr lang="en-US" smtClean="0"/>
              <a:t>15</a:t>
            </a:fld>
            <a:endParaRPr lang="en-US"/>
          </a:p>
        </p:txBody>
      </p:sp>
    </p:spTree>
    <p:extLst>
      <p:ext uri="{BB962C8B-B14F-4D97-AF65-F5344CB8AC3E}">
        <p14:creationId xmlns:p14="http://schemas.microsoft.com/office/powerpoint/2010/main" val="317793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videos are available on YouTube</a:t>
            </a:r>
          </a:p>
        </p:txBody>
      </p:sp>
      <p:sp>
        <p:nvSpPr>
          <p:cNvPr id="4" name="Slide Number Placeholder 3"/>
          <p:cNvSpPr>
            <a:spLocks noGrp="1"/>
          </p:cNvSpPr>
          <p:nvPr>
            <p:ph type="sldNum" sz="quarter" idx="5"/>
          </p:nvPr>
        </p:nvSpPr>
        <p:spPr/>
        <p:txBody>
          <a:bodyPr/>
          <a:lstStyle/>
          <a:p>
            <a:fld id="{B1E83707-2ABF-42E3-BDAD-F91003BDE5D4}" type="slidenum">
              <a:rPr lang="en-US" smtClean="0"/>
              <a:t>16</a:t>
            </a:fld>
            <a:endParaRPr lang="en-US"/>
          </a:p>
        </p:txBody>
      </p:sp>
    </p:spTree>
    <p:extLst>
      <p:ext uri="{BB962C8B-B14F-4D97-AF65-F5344CB8AC3E}">
        <p14:creationId xmlns:p14="http://schemas.microsoft.com/office/powerpoint/2010/main" val="3595037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Maleah Nore (Tlingit) is the THRIVE Suicide Prevention Project Coordinator @NPAIHB</a:t>
            </a:r>
            <a:endParaRPr lang="en-US" dirty="0"/>
          </a:p>
        </p:txBody>
      </p:sp>
      <p:sp>
        <p:nvSpPr>
          <p:cNvPr id="4" name="Slide Number Placeholder 3"/>
          <p:cNvSpPr>
            <a:spLocks noGrp="1"/>
          </p:cNvSpPr>
          <p:nvPr>
            <p:ph type="sldNum" sz="quarter" idx="5"/>
          </p:nvPr>
        </p:nvSpPr>
        <p:spPr/>
        <p:txBody>
          <a:bodyPr/>
          <a:lstStyle/>
          <a:p>
            <a:fld id="{B1E83707-2ABF-42E3-BDAD-F91003BDE5D4}" type="slidenum">
              <a:rPr lang="en-US" smtClean="0"/>
              <a:t>17</a:t>
            </a:fld>
            <a:endParaRPr lang="en-US"/>
          </a:p>
        </p:txBody>
      </p:sp>
    </p:spTree>
    <p:extLst>
      <p:ext uri="{BB962C8B-B14F-4D97-AF65-F5344CB8AC3E}">
        <p14:creationId xmlns:p14="http://schemas.microsoft.com/office/powerpoint/2010/main" val="2337961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32" rtl="0" eaLnBrk="1" fontAlgn="auto" latinLnBrk="0" hangingPunct="1">
              <a:lnSpc>
                <a:spcPct val="100000"/>
              </a:lnSpc>
              <a:spcBef>
                <a:spcPts val="0"/>
              </a:spcBef>
              <a:spcAft>
                <a:spcPts val="0"/>
              </a:spcAft>
              <a:buClrTx/>
              <a:buSzTx/>
              <a:buFontTx/>
              <a:buNone/>
              <a:tabLst/>
              <a:defRPr/>
            </a:pPr>
            <a:fld id="{086396DC-EE8F-1847-9107-89D6F1F22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690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Designed a text-messaging campaign that encourages youth interested in Science, Technology, Engineering and Math (STEM), and connects them to role models in their field of interest.</a:t>
            </a:r>
          </a:p>
        </p:txBody>
      </p:sp>
      <p:sp>
        <p:nvSpPr>
          <p:cNvPr id="4" name="Slide Number Placeholder 3"/>
          <p:cNvSpPr>
            <a:spLocks noGrp="1"/>
          </p:cNvSpPr>
          <p:nvPr>
            <p:ph type="sldNum" sz="quarter" idx="10"/>
          </p:nvPr>
        </p:nvSpPr>
        <p:spPr/>
        <p:txBody>
          <a:bodyPr/>
          <a:lstStyle/>
          <a:p>
            <a:pPr marL="0" marR="0" lvl="0" indent="0" algn="r" defTabSz="914332" rtl="0" eaLnBrk="1" fontAlgn="auto" latinLnBrk="0" hangingPunct="1">
              <a:lnSpc>
                <a:spcPct val="100000"/>
              </a:lnSpc>
              <a:spcBef>
                <a:spcPts val="0"/>
              </a:spcBef>
              <a:spcAft>
                <a:spcPts val="0"/>
              </a:spcAft>
              <a:buClrTx/>
              <a:buSzTx/>
              <a:buFontTx/>
              <a:buNone/>
              <a:tabLst/>
              <a:defRPr/>
            </a:pPr>
            <a:fld id="{086396DC-EE8F-1847-9107-89D6F1F22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346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DE56D88A-22D4-40F8-BC1F-7048F194733A}"/>
              </a:ext>
            </a:extLst>
          </p:cNvPr>
          <p:cNvSpPr>
            <a:spLocks noGrp="1" noRot="1" noChangeAspect="1" noTextEdit="1"/>
          </p:cNvSpPr>
          <p:nvPr>
            <p:ph type="sldImg"/>
          </p:nvPr>
        </p:nvSpPr>
        <p:spPr>
          <a:xfrm>
            <a:off x="409575" y="696913"/>
            <a:ext cx="6203950" cy="3490912"/>
          </a:xfrm>
          <a:noFill/>
          <a:ln>
            <a:miter lim="800000"/>
            <a:headEnd/>
            <a:tailEnd/>
          </a:ln>
        </p:spPr>
      </p:sp>
      <p:sp>
        <p:nvSpPr>
          <p:cNvPr id="118787" name="Notes Placeholder 2">
            <a:extLst>
              <a:ext uri="{FF2B5EF4-FFF2-40B4-BE49-F238E27FC236}">
                <a16:creationId xmlns:a16="http://schemas.microsoft.com/office/drawing/2014/main" id="{B1BD860F-DE15-4F50-85F2-94E242A43709}"/>
              </a:ext>
            </a:extLst>
          </p:cNvPr>
          <p:cNvSpPr txBox="1">
            <a:spLocks noGrp="1"/>
          </p:cNvSpPr>
          <p:nvPr>
            <p:ph type="body" idx="1"/>
          </p:nvPr>
        </p:nvSpPr>
        <p:spPr/>
        <p:txBody>
          <a:bodyPr/>
          <a:lstStyle/>
          <a:p>
            <a:pPr eaLnBrk="1" hangingPunct="1">
              <a:buSzPts val="1100"/>
              <a:buFont typeface="Arial" panose="020B0604020202020204" pitchFamily="34" charset="0"/>
              <a:buChar char="●"/>
            </a:pPr>
            <a:endParaRPr lang="en-US" altLang="en-US" sz="1100">
              <a:latin typeface="Arial" panose="020B0604020202020204" pitchFamily="34" charset="0"/>
              <a:cs typeface="Arial" panose="020B0604020202020204" pitchFamily="34" charset="0"/>
            </a:endParaRPr>
          </a:p>
        </p:txBody>
      </p:sp>
      <p:sp>
        <p:nvSpPr>
          <p:cNvPr id="118788" name="Slide Number Placeholder 3">
            <a:extLst>
              <a:ext uri="{FF2B5EF4-FFF2-40B4-BE49-F238E27FC236}">
                <a16:creationId xmlns:a16="http://schemas.microsoft.com/office/drawing/2014/main" id="{C15F1053-FA95-4D48-8AFC-8AD9CA03503F}"/>
              </a:ext>
            </a:extLst>
          </p:cNvPr>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57238" indent="-290513">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65225" indent="-231775">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31950" indent="-231775">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98675" indent="-231775">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55875" indent="-231775"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013075" indent="-231775"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70275" indent="-231775"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927475" indent="-231775"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761071-98B0-441E-8821-F3EC7924820D}" type="slidenum">
              <a:rPr kumimoji="0" lang="en-US" altLang="en-US" sz="1100" b="0" i="0" u="none" strike="noStrike" kern="1200" cap="none" spc="0" normalizeH="0" baseline="0" noProof="0" smtClean="0">
                <a:ln>
                  <a:noFill/>
                </a:ln>
                <a:solidFill>
                  <a:srgbClr val="000000"/>
                </a:solidFill>
                <a:effectLst/>
                <a:uLnTx/>
                <a:uFillTx/>
                <a:latin typeface="Gill Sans"/>
                <a:ea typeface="ヒラギノ角ゴ ProN W3"/>
                <a:cs typeface="ヒラギノ角ゴ ProN W3"/>
                <a:sym typeface="Gill San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100" b="0" i="0" u="none" strike="noStrike" kern="1200" cap="none" spc="0" normalizeH="0" baseline="0" noProof="0">
              <a:ln>
                <a:noFill/>
              </a:ln>
              <a:solidFill>
                <a:srgbClr val="000000"/>
              </a:solidFill>
              <a:effectLst/>
              <a:uLnTx/>
              <a:uFillTx/>
              <a:latin typeface="Gill Sans"/>
              <a:ea typeface="ヒラギノ角ゴ ProN W3"/>
              <a:cs typeface="ヒラギノ角ゴ ProN W3"/>
              <a:sym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3950" cy="34909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site </a:t>
            </a:r>
            <a:r>
              <a:rPr lang="en-US" altLang="en-US" dirty="0"/>
              <a:t>includes </a:t>
            </a:r>
            <a:r>
              <a:rPr lang="en-US" altLang="en-US" baseline="0" dirty="0"/>
              <a:t>life advice on a wide variety of topics, with </a:t>
            </a:r>
            <a:r>
              <a:rPr lang="en-US" sz="1200" dirty="0">
                <a:solidFill>
                  <a:prstClr val="black"/>
                </a:solidFill>
              </a:rPr>
              <a:t>over 400 health and wellness pages written</a:t>
            </a:r>
            <a:r>
              <a:rPr lang="en-US" sz="1200" baseline="0" dirty="0">
                <a:solidFill>
                  <a:prstClr val="black"/>
                </a:solidFill>
              </a:rPr>
              <a:t> and </a:t>
            </a:r>
            <a:r>
              <a:rPr lang="en-US" sz="1200" dirty="0">
                <a:solidFill>
                  <a:prstClr val="black"/>
                </a:solidFill>
              </a:rPr>
              <a:t>reviewed by Native</a:t>
            </a:r>
            <a:r>
              <a:rPr lang="en-US" sz="1200" baseline="0" dirty="0">
                <a:solidFill>
                  <a:prstClr val="black"/>
                </a:solidFill>
              </a:rPr>
              <a:t> </a:t>
            </a:r>
            <a:r>
              <a:rPr lang="en-US" sz="1200" dirty="0">
                <a:solidFill>
                  <a:prstClr val="black"/>
                </a:solidFill>
              </a:rPr>
              <a:t>youth and topical experts</a:t>
            </a:r>
            <a:r>
              <a:rPr lang="en-US" alt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1BCFBA-7766-4B80-B1C0-A339F82E63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124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site also has an active Ask Your Relatives Q&amp;A service, that answers sensitive questions.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83707-2ABF-42E3-BDAD-F91003BDE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408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partnered with the Northwest Native American Center of Excellence at OHSU.</a:t>
            </a:r>
          </a:p>
        </p:txBody>
      </p:sp>
      <p:sp>
        <p:nvSpPr>
          <p:cNvPr id="4" name="Slide Number Placeholder 3"/>
          <p:cNvSpPr>
            <a:spLocks noGrp="1"/>
          </p:cNvSpPr>
          <p:nvPr>
            <p:ph type="sldNum" sz="quarter" idx="5"/>
          </p:nvPr>
        </p:nvSpPr>
        <p:spPr/>
        <p:txBody>
          <a:bodyPr/>
          <a:lstStyle/>
          <a:p>
            <a:fld id="{B1E83707-2ABF-42E3-BDAD-F91003BDE5D4}" type="slidenum">
              <a:rPr lang="en-US" smtClean="0"/>
              <a:t>5</a:t>
            </a:fld>
            <a:endParaRPr lang="en-US"/>
          </a:p>
        </p:txBody>
      </p:sp>
    </p:spTree>
    <p:extLst>
      <p:ext uri="{BB962C8B-B14F-4D97-AF65-F5344CB8AC3E}">
        <p14:creationId xmlns:p14="http://schemas.microsoft.com/office/powerpoint/2010/main" val="3101992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We Are Healers, a non-profit that promotes health and wellness career pathways for AI/</a:t>
            </a:r>
            <a:r>
              <a:rPr lang="en-US" dirty="0" err="1"/>
              <a:t>ANs.</a:t>
            </a:r>
            <a:endParaRPr lang="en-US" dirty="0"/>
          </a:p>
        </p:txBody>
      </p:sp>
      <p:sp>
        <p:nvSpPr>
          <p:cNvPr id="4" name="Slide Number Placeholder 3"/>
          <p:cNvSpPr>
            <a:spLocks noGrp="1"/>
          </p:cNvSpPr>
          <p:nvPr>
            <p:ph type="sldNum" sz="quarter" idx="5"/>
          </p:nvPr>
        </p:nvSpPr>
        <p:spPr/>
        <p:txBody>
          <a:bodyPr/>
          <a:lstStyle/>
          <a:p>
            <a:fld id="{B1E83707-2ABF-42E3-BDAD-F91003BDE5D4}" type="slidenum">
              <a:rPr lang="en-US" smtClean="0"/>
              <a:t>8</a:t>
            </a:fld>
            <a:endParaRPr lang="en-US"/>
          </a:p>
        </p:txBody>
      </p:sp>
    </p:spTree>
    <p:extLst>
      <p:ext uri="{BB962C8B-B14F-4D97-AF65-F5344CB8AC3E}">
        <p14:creationId xmlns:p14="http://schemas.microsoft.com/office/powerpoint/2010/main" val="1210099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3950" cy="34909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In collaboration…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We R Native</a:t>
            </a:r>
            <a:r>
              <a:rPr lang="en-US" b="0" i="1" dirty="0"/>
              <a:t>, </a:t>
            </a:r>
            <a:r>
              <a:rPr lang="en-US" b="0" dirty="0"/>
              <a:t>a </a:t>
            </a:r>
            <a:r>
              <a:rPr lang="en-US" dirty="0"/>
              <a:t>multimedia health resource for Native youth, by Native youth.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i="1" dirty="0"/>
              <a:t>OHSU - </a:t>
            </a:r>
            <a:r>
              <a:rPr lang="en-US" dirty="0">
                <a:effectLst/>
              </a:rPr>
              <a:t>The Northwest Native American Center of Excellence (</a:t>
            </a:r>
            <a:r>
              <a:rPr lang="en-US" dirty="0" err="1">
                <a:effectLst/>
              </a:rPr>
              <a:t>NNACoE</a:t>
            </a:r>
            <a:r>
              <a:rPr lang="en-US" dirty="0">
                <a:effectLst/>
              </a:rPr>
              <a:t>) works to sustainably address the health care needs of all people by increasing the number of AI/ANs in the U.S. health professions workforce.</a:t>
            </a:r>
          </a:p>
          <a:p>
            <a:endParaRPr lang="en-US" altLang="en-US" b="1"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We Are Healers </a:t>
            </a:r>
            <a:r>
              <a:rPr lang="en-US" sz="1200" b="0" i="0" kern="1200" dirty="0">
                <a:solidFill>
                  <a:schemeClr val="tx1"/>
                </a:solidFill>
                <a:effectLst/>
                <a:latin typeface="+mn-lt"/>
                <a:ea typeface="+mn-ea"/>
                <a:cs typeface="+mn-cs"/>
              </a:rPr>
              <a:t>is a 501c3 non-profit initiative featuring stories of Native American health professionals. We aim to inspire Native youth to envision themselves as dentists, nurses, pharmacists, physicians, etc. – all through stories of Native role-models.</a:t>
            </a: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altLang="en-US" b="1"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1BCFBA-7766-4B80-B1C0-A339F82E63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6535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3950" cy="3490912"/>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Anyone can be a public health protector. Simply text </a:t>
            </a:r>
            <a:r>
              <a:rPr lang="en-US" sz="1200" b="1" i="0" kern="1200" dirty="0">
                <a:solidFill>
                  <a:schemeClr val="tx1"/>
                </a:solidFill>
                <a:effectLst/>
                <a:latin typeface="+mn-lt"/>
                <a:ea typeface="+mn-ea"/>
                <a:cs typeface="+mn-cs"/>
              </a:rPr>
              <a:t>INSPIRE</a:t>
            </a:r>
            <a:r>
              <a:rPr lang="en-US" sz="1200" b="0" i="0" kern="1200" dirty="0">
                <a:solidFill>
                  <a:schemeClr val="tx1"/>
                </a:solidFill>
                <a:effectLst/>
                <a:latin typeface="+mn-lt"/>
                <a:ea typeface="+mn-ea"/>
                <a:cs typeface="+mn-cs"/>
              </a:rPr>
              <a:t> to </a:t>
            </a:r>
            <a:r>
              <a:rPr lang="en-US" sz="1200" b="1" i="0" kern="1200" dirty="0">
                <a:solidFill>
                  <a:schemeClr val="tx1"/>
                </a:solidFill>
                <a:effectLst/>
                <a:latin typeface="+mn-lt"/>
                <a:ea typeface="+mn-ea"/>
                <a:cs typeface="+mn-cs"/>
              </a:rPr>
              <a:t>94449</a:t>
            </a:r>
            <a:r>
              <a:rPr lang="en-US" sz="1200" b="0" i="0" kern="1200" dirty="0">
                <a:solidFill>
                  <a:schemeClr val="tx1"/>
                </a:solidFill>
                <a:effectLst/>
                <a:latin typeface="+mn-lt"/>
                <a:ea typeface="+mn-ea"/>
                <a:cs typeface="+mn-cs"/>
              </a:rPr>
              <a:t> to sign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altLang="en-US" b="1" baseline="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1BCFBA-7766-4B80-B1C0-A339F82E63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124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When you sign up, we’ll send you text messages that share info about public health and videos from friends who work in public health – all with an Indigenous lens. </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1E83707-2ABF-42E3-BDAD-F91003BDE5D4}" type="slidenum">
              <a:rPr lang="en-US" smtClean="0"/>
              <a:t>11</a:t>
            </a:fld>
            <a:endParaRPr lang="en-US"/>
          </a:p>
        </p:txBody>
      </p:sp>
    </p:spTree>
    <p:extLst>
      <p:ext uri="{BB962C8B-B14F-4D97-AF65-F5344CB8AC3E}">
        <p14:creationId xmlns:p14="http://schemas.microsoft.com/office/powerpoint/2010/main" val="2128719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Throughout the series, we’ll share tips and ideas to help you on your academic journey. Expect to get 2-3 text messages per week.</a:t>
            </a:r>
          </a:p>
          <a:p>
            <a:endParaRPr lang="en-US" dirty="0"/>
          </a:p>
        </p:txBody>
      </p:sp>
      <p:sp>
        <p:nvSpPr>
          <p:cNvPr id="4" name="Slide Number Placeholder 3"/>
          <p:cNvSpPr>
            <a:spLocks noGrp="1"/>
          </p:cNvSpPr>
          <p:nvPr>
            <p:ph type="sldNum" sz="quarter" idx="5"/>
          </p:nvPr>
        </p:nvSpPr>
        <p:spPr/>
        <p:txBody>
          <a:bodyPr/>
          <a:lstStyle/>
          <a:p>
            <a:fld id="{B1E83707-2ABF-42E3-BDAD-F91003BDE5D4}" type="slidenum">
              <a:rPr lang="en-US" smtClean="0"/>
              <a:t>12</a:t>
            </a:fld>
            <a:endParaRPr lang="en-US"/>
          </a:p>
        </p:txBody>
      </p:sp>
    </p:spTree>
    <p:extLst>
      <p:ext uri="{BB962C8B-B14F-4D97-AF65-F5344CB8AC3E}">
        <p14:creationId xmlns:p14="http://schemas.microsoft.com/office/powerpoint/2010/main" val="4222405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gif"/><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3C14-0DC2-7247-B53B-AB8DA02332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927CC7-5E41-2345-B782-F953A3E12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362095-ACD0-8D49-98A0-1AA230135440}"/>
              </a:ext>
            </a:extLst>
          </p:cNvPr>
          <p:cNvSpPr>
            <a:spLocks noGrp="1"/>
          </p:cNvSpPr>
          <p:nvPr>
            <p:ph type="dt" sz="half" idx="10"/>
          </p:nvPr>
        </p:nvSpPr>
        <p:spPr/>
        <p:txBody>
          <a:bodyPr/>
          <a:lstStyle/>
          <a:p>
            <a:fld id="{31CBB3B4-E2EA-AE43-8E69-B3235240C870}" type="datetimeFigureOut">
              <a:rPr lang="en-US" smtClean="0"/>
              <a:t>1/10/2023</a:t>
            </a:fld>
            <a:endParaRPr lang="en-US"/>
          </a:p>
        </p:txBody>
      </p:sp>
      <p:sp>
        <p:nvSpPr>
          <p:cNvPr id="5" name="Footer Placeholder 4">
            <a:extLst>
              <a:ext uri="{FF2B5EF4-FFF2-40B4-BE49-F238E27FC236}">
                <a16:creationId xmlns:a16="http://schemas.microsoft.com/office/drawing/2014/main" id="{A3AE4341-789E-784F-9452-B69027889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88FEC-9DB2-4D48-855F-DE22FB35D5B2}"/>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768982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301D-62C3-8046-9ECB-84AA66F599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F27E94-4C5E-864A-A9A0-2CB40CBF53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FFA11-0019-9F4F-8A2A-547168F86C5D}"/>
              </a:ext>
            </a:extLst>
          </p:cNvPr>
          <p:cNvSpPr>
            <a:spLocks noGrp="1"/>
          </p:cNvSpPr>
          <p:nvPr>
            <p:ph type="dt" sz="half" idx="10"/>
          </p:nvPr>
        </p:nvSpPr>
        <p:spPr/>
        <p:txBody>
          <a:bodyPr/>
          <a:lstStyle/>
          <a:p>
            <a:fld id="{31CBB3B4-E2EA-AE43-8E69-B3235240C870}" type="datetimeFigureOut">
              <a:rPr lang="en-US" smtClean="0"/>
              <a:t>1/10/2023</a:t>
            </a:fld>
            <a:endParaRPr lang="en-US"/>
          </a:p>
        </p:txBody>
      </p:sp>
      <p:sp>
        <p:nvSpPr>
          <p:cNvPr id="5" name="Footer Placeholder 4">
            <a:extLst>
              <a:ext uri="{FF2B5EF4-FFF2-40B4-BE49-F238E27FC236}">
                <a16:creationId xmlns:a16="http://schemas.microsoft.com/office/drawing/2014/main" id="{F7377764-4DE4-7749-B66B-4BCD3EDC6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EE194-0280-BF4B-B1D2-E340B7932720}"/>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772170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C734D6-9A4A-9D46-9B10-7C18708042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CC9750-44E6-5F4C-AF2B-5820738D1A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5E884-4EEF-E34D-8FC3-29F0DF7B6B2E}"/>
              </a:ext>
            </a:extLst>
          </p:cNvPr>
          <p:cNvSpPr>
            <a:spLocks noGrp="1"/>
          </p:cNvSpPr>
          <p:nvPr>
            <p:ph type="dt" sz="half" idx="10"/>
          </p:nvPr>
        </p:nvSpPr>
        <p:spPr/>
        <p:txBody>
          <a:bodyPr/>
          <a:lstStyle/>
          <a:p>
            <a:fld id="{31CBB3B4-E2EA-AE43-8E69-B3235240C870}" type="datetimeFigureOut">
              <a:rPr lang="en-US" smtClean="0"/>
              <a:t>1/10/2023</a:t>
            </a:fld>
            <a:endParaRPr lang="en-US"/>
          </a:p>
        </p:txBody>
      </p:sp>
      <p:sp>
        <p:nvSpPr>
          <p:cNvPr id="5" name="Footer Placeholder 4">
            <a:extLst>
              <a:ext uri="{FF2B5EF4-FFF2-40B4-BE49-F238E27FC236}">
                <a16:creationId xmlns:a16="http://schemas.microsoft.com/office/drawing/2014/main" id="{90DF8720-0C1C-5E4E-B74E-5FC8F54F4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301F4-BA2F-C441-87DA-CCCA1534E0B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138908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blipFill dpi="0" rotWithShape="0">
          <a:blip r:embed="rId2"/>
          <a:srcRect/>
          <a:stretch>
            <a:fillRect/>
          </a:stretch>
        </a:blipFill>
        <a:effectLst/>
      </p:bgPr>
    </p:bg>
    <p:spTree>
      <p:nvGrpSpPr>
        <p:cNvPr id="1" name="Shape 17"/>
        <p:cNvGrpSpPr/>
        <p:nvPr/>
      </p:nvGrpSpPr>
      <p:grpSpPr>
        <a:xfrm>
          <a:off x="0" y="0"/>
          <a:ext cx="0" cy="0"/>
          <a:chOff x="0" y="0"/>
          <a:chExt cx="0" cy="0"/>
        </a:xfrm>
      </p:grpSpPr>
      <p:pic>
        <p:nvPicPr>
          <p:cNvPr id="3" name="Google Shape;18;p4" descr="paint_transparent4.png">
            <a:extLst>
              <a:ext uri="{FF2B5EF4-FFF2-40B4-BE49-F238E27FC236}">
                <a16:creationId xmlns:a16="http://schemas.microsoft.com/office/drawing/2014/main" id="{F0AD011F-6F8F-4FC1-B153-3BE3149A9FB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19;p4"/>
          <p:cNvSpPr txBox="1">
            <a:spLocks noGrp="1"/>
          </p:cNvSpPr>
          <p:nvPr>
            <p:ph type="body" idx="1"/>
          </p:nvPr>
        </p:nvSpPr>
        <p:spPr>
          <a:xfrm>
            <a:off x="3311133" y="1114833"/>
            <a:ext cx="5569600" cy="4628400"/>
          </a:xfrm>
          <a:prstGeom prst="rect">
            <a:avLst/>
          </a:prstGeom>
        </p:spPr>
        <p:txBody>
          <a:bodyPr spcFirstLastPara="1" anchor="ctr">
            <a:noAutofit/>
          </a:bodyPr>
          <a:lstStyle>
            <a:lvl1pPr marL="609585" lvl="0" indent="-507987" algn="ctr" rtl="0">
              <a:spcBef>
                <a:spcPts val="800"/>
              </a:spcBef>
              <a:spcAft>
                <a:spcPts val="0"/>
              </a:spcAft>
              <a:buClr>
                <a:srgbClr val="FFFFFF"/>
              </a:buClr>
              <a:buSzPts val="2400"/>
              <a:buChar char="×"/>
              <a:defRPr sz="3200" i="1">
                <a:solidFill>
                  <a:srgbClr val="FFFFFF"/>
                </a:solidFill>
              </a:defRPr>
            </a:lvl1pPr>
            <a:lvl2pPr marL="1219170" lvl="1" indent="-507987" algn="ctr" rtl="0">
              <a:spcBef>
                <a:spcPts val="0"/>
              </a:spcBef>
              <a:spcAft>
                <a:spcPts val="0"/>
              </a:spcAft>
              <a:buClr>
                <a:srgbClr val="FFFFFF"/>
              </a:buClr>
              <a:buSzPts val="2400"/>
              <a:buChar char="×"/>
              <a:defRPr sz="3200" i="1">
                <a:solidFill>
                  <a:srgbClr val="FFFFFF"/>
                </a:solidFill>
              </a:defRPr>
            </a:lvl2pPr>
            <a:lvl3pPr marL="1828754" lvl="2" indent="-507987" algn="ctr" rtl="0">
              <a:spcBef>
                <a:spcPts val="0"/>
              </a:spcBef>
              <a:spcAft>
                <a:spcPts val="0"/>
              </a:spcAft>
              <a:buClr>
                <a:srgbClr val="FFFFFF"/>
              </a:buClr>
              <a:buSzPts val="2400"/>
              <a:buChar char="×"/>
              <a:defRPr sz="3200" i="1">
                <a:solidFill>
                  <a:srgbClr val="FFFFFF"/>
                </a:solidFill>
              </a:defRPr>
            </a:lvl3pPr>
            <a:lvl4pPr marL="2438339" lvl="3" indent="-507987" algn="ctr" rtl="0">
              <a:spcBef>
                <a:spcPts val="0"/>
              </a:spcBef>
              <a:spcAft>
                <a:spcPts val="0"/>
              </a:spcAft>
              <a:buClr>
                <a:srgbClr val="FFFFFF"/>
              </a:buClr>
              <a:buSzPts val="2400"/>
              <a:buChar char="×"/>
              <a:defRPr sz="3200" i="1">
                <a:solidFill>
                  <a:srgbClr val="FFFFFF"/>
                </a:solidFill>
              </a:defRPr>
            </a:lvl4pPr>
            <a:lvl5pPr marL="3047924" lvl="4" indent="-507987" algn="ctr" rtl="0">
              <a:spcBef>
                <a:spcPts val="0"/>
              </a:spcBef>
              <a:spcAft>
                <a:spcPts val="0"/>
              </a:spcAft>
              <a:buClr>
                <a:srgbClr val="FFFFFF"/>
              </a:buClr>
              <a:buSzPts val="2400"/>
              <a:buChar char="○"/>
              <a:defRPr sz="3200" i="1">
                <a:solidFill>
                  <a:srgbClr val="FFFFFF"/>
                </a:solidFill>
              </a:defRPr>
            </a:lvl5pPr>
            <a:lvl6pPr marL="3657509" lvl="5" indent="-507987" algn="ctr" rtl="0">
              <a:spcBef>
                <a:spcPts val="0"/>
              </a:spcBef>
              <a:spcAft>
                <a:spcPts val="0"/>
              </a:spcAft>
              <a:buClr>
                <a:srgbClr val="FFFFFF"/>
              </a:buClr>
              <a:buSzPts val="2400"/>
              <a:buChar char="■"/>
              <a:defRPr sz="3200" i="1">
                <a:solidFill>
                  <a:srgbClr val="FFFFFF"/>
                </a:solidFill>
              </a:defRPr>
            </a:lvl6pPr>
            <a:lvl7pPr marL="4267093" lvl="6" indent="-507987" algn="ctr" rtl="0">
              <a:spcBef>
                <a:spcPts val="0"/>
              </a:spcBef>
              <a:spcAft>
                <a:spcPts val="0"/>
              </a:spcAft>
              <a:buClr>
                <a:srgbClr val="FFFFFF"/>
              </a:buClr>
              <a:buSzPts val="2400"/>
              <a:buChar char="●"/>
              <a:defRPr sz="3200" i="1">
                <a:solidFill>
                  <a:srgbClr val="FFFFFF"/>
                </a:solidFill>
              </a:defRPr>
            </a:lvl7pPr>
            <a:lvl8pPr marL="4876678" lvl="7" indent="-507987" algn="ctr" rtl="0">
              <a:spcBef>
                <a:spcPts val="0"/>
              </a:spcBef>
              <a:spcAft>
                <a:spcPts val="0"/>
              </a:spcAft>
              <a:buClr>
                <a:srgbClr val="FFFFFF"/>
              </a:buClr>
              <a:buSzPts val="2400"/>
              <a:buChar char="○"/>
              <a:defRPr sz="3200" i="1">
                <a:solidFill>
                  <a:srgbClr val="FFFFFF"/>
                </a:solidFill>
              </a:defRPr>
            </a:lvl8pPr>
            <a:lvl9pPr marL="5486263" lvl="8" indent="-507987" algn="ctr">
              <a:spcBef>
                <a:spcPts val="0"/>
              </a:spcBef>
              <a:spcAft>
                <a:spcPts val="0"/>
              </a:spcAft>
              <a:buClr>
                <a:srgbClr val="FFFFFF"/>
              </a:buClr>
              <a:buSzPts val="2400"/>
              <a:buChar char="■"/>
              <a:defRPr sz="3200" i="1">
                <a:solidFill>
                  <a:srgbClr val="FFFFFF"/>
                </a:solidFill>
              </a:defRPr>
            </a:lvl9pPr>
          </a:lstStyle>
          <a:p>
            <a:endParaRPr/>
          </a:p>
        </p:txBody>
      </p:sp>
      <p:sp>
        <p:nvSpPr>
          <p:cNvPr id="4" name="Google Shape;20;p4">
            <a:extLst>
              <a:ext uri="{FF2B5EF4-FFF2-40B4-BE49-F238E27FC236}">
                <a16:creationId xmlns:a16="http://schemas.microsoft.com/office/drawing/2014/main" id="{0F2B8BF6-FE9D-4C4C-BBB2-02E1E9ACC543}"/>
              </a:ext>
            </a:extLst>
          </p:cNvPr>
          <p:cNvSpPr txBox="1">
            <a:spLocks noGrp="1"/>
          </p:cNvSpPr>
          <p:nvPr>
            <p:ph type="sldNum" idx="10"/>
          </p:nvPr>
        </p:nvSpPr>
        <p:spPr>
          <a:xfrm>
            <a:off x="5729818" y="6231467"/>
            <a:ext cx="732367" cy="524933"/>
          </a:xfrm>
        </p:spPr>
        <p:txBody>
          <a:bodyPr/>
          <a:lstStyle>
            <a:lvl1pPr algn="ctr">
              <a:defRPr/>
            </a:lvl1pPr>
          </a:lstStyle>
          <a:p>
            <a:pPr>
              <a:defRPr/>
            </a:pPr>
            <a:fld id="{1E815639-DF92-4FFB-9FC6-EF2A41FC9B4B}" type="slidenum">
              <a:rPr lang="en-US" altLang="en-US"/>
              <a:pPr>
                <a:defRPr/>
              </a:pPr>
              <a:t>‹#›</a:t>
            </a:fld>
            <a:endParaRPr lang="en-US" altLang="en-US"/>
          </a:p>
        </p:txBody>
      </p:sp>
    </p:spTree>
    <p:extLst>
      <p:ext uri="{BB962C8B-B14F-4D97-AF65-F5344CB8AC3E}">
        <p14:creationId xmlns:p14="http://schemas.microsoft.com/office/powerpoint/2010/main" val="3205477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dpi="0" rotWithShape="0">
          <a:blip r:embed="rId2"/>
          <a:srcRect/>
          <a:stretch>
            <a:fillRect/>
          </a:stretch>
        </a:blipFill>
        <a:effectLst/>
      </p:bgPr>
    </p:bg>
    <p:spTree>
      <p:nvGrpSpPr>
        <p:cNvPr id="1" name="Shape 32"/>
        <p:cNvGrpSpPr/>
        <p:nvPr/>
      </p:nvGrpSpPr>
      <p:grpSpPr>
        <a:xfrm>
          <a:off x="0" y="0"/>
          <a:ext cx="0" cy="0"/>
          <a:chOff x="0" y="0"/>
          <a:chExt cx="0" cy="0"/>
        </a:xfrm>
      </p:grpSpPr>
      <p:pic>
        <p:nvPicPr>
          <p:cNvPr id="6" name="Google Shape;33;p7" descr="paint_transparent1.png">
            <a:extLst>
              <a:ext uri="{FF2B5EF4-FFF2-40B4-BE49-F238E27FC236}">
                <a16:creationId xmlns:a16="http://schemas.microsoft.com/office/drawing/2014/main" id="{43D41446-25BC-4A3A-8118-915FD454CD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Google Shape;34;p7"/>
          <p:cNvSpPr txBox="1">
            <a:spLocks noGrp="1"/>
          </p:cNvSpPr>
          <p:nvPr>
            <p:ph type="title"/>
          </p:nvPr>
        </p:nvSpPr>
        <p:spPr>
          <a:xfrm>
            <a:off x="609600" y="1798633"/>
            <a:ext cx="7348400" cy="1143200"/>
          </a:xfrm>
          <a:prstGeom prst="rect">
            <a:avLst/>
          </a:prstGeom>
        </p:spPr>
        <p:txBody>
          <a:bodyPr spcFirstLastPara="1">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5" name="Google Shape;35;p7"/>
          <p:cNvSpPr txBox="1">
            <a:spLocks noGrp="1"/>
          </p:cNvSpPr>
          <p:nvPr>
            <p:ph type="body" idx="1"/>
          </p:nvPr>
        </p:nvSpPr>
        <p:spPr>
          <a:xfrm>
            <a:off x="653033" y="3083300"/>
            <a:ext cx="2442000" cy="3484400"/>
          </a:xfrm>
          <a:prstGeom prst="rect">
            <a:avLst/>
          </a:prstGeom>
        </p:spPr>
        <p:txBody>
          <a:bodyPr spcFirstLastPara="1">
            <a:noAutofit/>
          </a:bodyPr>
          <a:lstStyle>
            <a:lvl1pPr marL="609585" lvl="0" indent="-406390" rtl="0">
              <a:spcBef>
                <a:spcPts val="80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36" name="Google Shape;36;p7"/>
          <p:cNvSpPr txBox="1">
            <a:spLocks noGrp="1"/>
          </p:cNvSpPr>
          <p:nvPr>
            <p:ph type="body" idx="2"/>
          </p:nvPr>
        </p:nvSpPr>
        <p:spPr>
          <a:xfrm>
            <a:off x="3220181" y="3083300"/>
            <a:ext cx="2442000" cy="3484400"/>
          </a:xfrm>
          <a:prstGeom prst="rect">
            <a:avLst/>
          </a:prstGeom>
        </p:spPr>
        <p:txBody>
          <a:bodyPr spcFirstLastPara="1">
            <a:noAutofit/>
          </a:bodyPr>
          <a:lstStyle>
            <a:lvl1pPr marL="609585" lvl="0" indent="-406390" rtl="0">
              <a:spcBef>
                <a:spcPts val="80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37" name="Google Shape;37;p7"/>
          <p:cNvSpPr txBox="1">
            <a:spLocks noGrp="1"/>
          </p:cNvSpPr>
          <p:nvPr>
            <p:ph type="body" idx="3"/>
          </p:nvPr>
        </p:nvSpPr>
        <p:spPr>
          <a:xfrm>
            <a:off x="5787329" y="3083300"/>
            <a:ext cx="2442000" cy="3484400"/>
          </a:xfrm>
          <a:prstGeom prst="rect">
            <a:avLst/>
          </a:prstGeom>
        </p:spPr>
        <p:txBody>
          <a:bodyPr spcFirstLastPara="1">
            <a:noAutofit/>
          </a:bodyPr>
          <a:lstStyle>
            <a:lvl1pPr marL="609585" lvl="0" indent="-406390" rtl="0">
              <a:spcBef>
                <a:spcPts val="80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7" name="Google Shape;38;p7">
            <a:extLst>
              <a:ext uri="{FF2B5EF4-FFF2-40B4-BE49-F238E27FC236}">
                <a16:creationId xmlns:a16="http://schemas.microsoft.com/office/drawing/2014/main" id="{2FCC6913-F668-4E67-B998-E56BFBF8BA73}"/>
              </a:ext>
            </a:extLst>
          </p:cNvPr>
          <p:cNvSpPr txBox="1">
            <a:spLocks noGrp="1"/>
          </p:cNvSpPr>
          <p:nvPr>
            <p:ph type="sldNum" idx="10"/>
          </p:nvPr>
        </p:nvSpPr>
        <p:spPr/>
        <p:txBody>
          <a:bodyPr/>
          <a:lstStyle>
            <a:lvl1pPr>
              <a:defRPr/>
            </a:lvl1pPr>
          </a:lstStyle>
          <a:p>
            <a:pPr>
              <a:defRPr/>
            </a:pPr>
            <a:fld id="{762EED72-4AD1-475F-A62C-0618E3D478FF}" type="slidenum">
              <a:rPr lang="en-US" altLang="en-US"/>
              <a:pPr>
                <a:defRPr/>
              </a:pPr>
              <a:t>‹#›</a:t>
            </a:fld>
            <a:endParaRPr lang="en-US" altLang="en-US"/>
          </a:p>
        </p:txBody>
      </p:sp>
    </p:spTree>
    <p:extLst>
      <p:ext uri="{BB962C8B-B14F-4D97-AF65-F5344CB8AC3E}">
        <p14:creationId xmlns:p14="http://schemas.microsoft.com/office/powerpoint/2010/main" val="3004063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dpi="0" rotWithShape="0">
          <a:blip r:embed="rId2"/>
          <a:srcRect/>
          <a:stretch>
            <a:fillRect/>
          </a:stretch>
        </a:blipFill>
        <a:effectLst/>
      </p:bgPr>
    </p:bg>
    <p:spTree>
      <p:nvGrpSpPr>
        <p:cNvPr id="1" name="Shape 39"/>
        <p:cNvGrpSpPr/>
        <p:nvPr/>
      </p:nvGrpSpPr>
      <p:grpSpPr>
        <a:xfrm>
          <a:off x="0" y="0"/>
          <a:ext cx="0" cy="0"/>
          <a:chOff x="0" y="0"/>
          <a:chExt cx="0" cy="0"/>
        </a:xfrm>
      </p:grpSpPr>
      <p:pic>
        <p:nvPicPr>
          <p:cNvPr id="3" name="Google Shape;40;p8" descr="paint_transparent1.png">
            <a:extLst>
              <a:ext uri="{FF2B5EF4-FFF2-40B4-BE49-F238E27FC236}">
                <a16:creationId xmlns:a16="http://schemas.microsoft.com/office/drawing/2014/main" id="{169D5486-436F-451D-9F05-2AEC700AE2C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Google Shape;41;p8"/>
          <p:cNvSpPr txBox="1">
            <a:spLocks noGrp="1"/>
          </p:cNvSpPr>
          <p:nvPr>
            <p:ph type="title"/>
          </p:nvPr>
        </p:nvSpPr>
        <p:spPr>
          <a:xfrm>
            <a:off x="609600" y="1798633"/>
            <a:ext cx="7348400" cy="1143200"/>
          </a:xfrm>
          <a:prstGeom prst="rect">
            <a:avLst/>
          </a:prstGeom>
        </p:spPr>
        <p:txBody>
          <a:bodyPr spcFirstLastPara="1">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4" name="Google Shape;42;p8">
            <a:extLst>
              <a:ext uri="{FF2B5EF4-FFF2-40B4-BE49-F238E27FC236}">
                <a16:creationId xmlns:a16="http://schemas.microsoft.com/office/drawing/2014/main" id="{68D1BB1E-E744-4D74-BBDE-9369BAFB5CDA}"/>
              </a:ext>
            </a:extLst>
          </p:cNvPr>
          <p:cNvSpPr txBox="1">
            <a:spLocks noGrp="1"/>
          </p:cNvSpPr>
          <p:nvPr>
            <p:ph type="sldNum" idx="10"/>
          </p:nvPr>
        </p:nvSpPr>
        <p:spPr/>
        <p:txBody>
          <a:bodyPr/>
          <a:lstStyle>
            <a:lvl1pPr>
              <a:defRPr/>
            </a:lvl1pPr>
          </a:lstStyle>
          <a:p>
            <a:pPr>
              <a:defRPr/>
            </a:pPr>
            <a:fld id="{FCF7A23B-AC94-40F6-BBFD-60E2510CAF9A}" type="slidenum">
              <a:rPr lang="en-US" altLang="en-US"/>
              <a:pPr>
                <a:defRPr/>
              </a:pPr>
              <a:t>‹#›</a:t>
            </a:fld>
            <a:endParaRPr lang="en-US" altLang="en-US"/>
          </a:p>
        </p:txBody>
      </p:sp>
    </p:spTree>
    <p:extLst>
      <p:ext uri="{BB962C8B-B14F-4D97-AF65-F5344CB8AC3E}">
        <p14:creationId xmlns:p14="http://schemas.microsoft.com/office/powerpoint/2010/main" val="683025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dpi="0" rotWithShape="0">
          <a:blip r:embed="rId2"/>
          <a:srcRect/>
          <a:stretch>
            <a:fillRect/>
          </a:stretch>
        </a:blipFill>
        <a:effectLst/>
      </p:bgPr>
    </p:bg>
    <p:spTree>
      <p:nvGrpSpPr>
        <p:cNvPr id="1" name="Shape 53"/>
        <p:cNvGrpSpPr/>
        <p:nvPr/>
      </p:nvGrpSpPr>
      <p:grpSpPr>
        <a:xfrm>
          <a:off x="0" y="0"/>
          <a:ext cx="0" cy="0"/>
          <a:chOff x="0" y="0"/>
          <a:chExt cx="0" cy="0"/>
        </a:xfrm>
      </p:grpSpPr>
      <p:pic>
        <p:nvPicPr>
          <p:cNvPr id="2" name="Google Shape;55;p12" descr="paint_transparent1.png">
            <a:extLst>
              <a:ext uri="{FF2B5EF4-FFF2-40B4-BE49-F238E27FC236}">
                <a16:creationId xmlns:a16="http://schemas.microsoft.com/office/drawing/2014/main" id="{B23D55F9-1C0B-4AA4-8392-4B2EFD6308A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7161"/>
          <a:stretch>
            <a:fillRect/>
          </a:stretch>
        </p:blipFill>
        <p:spPr bwMode="auto">
          <a:xfrm>
            <a:off x="0" y="0"/>
            <a:ext cx="88815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54;p12">
            <a:extLst>
              <a:ext uri="{FF2B5EF4-FFF2-40B4-BE49-F238E27FC236}">
                <a16:creationId xmlns:a16="http://schemas.microsoft.com/office/drawing/2014/main" id="{BED16EBA-E433-4105-881D-3B18E0E29922}"/>
              </a:ext>
            </a:extLst>
          </p:cNvPr>
          <p:cNvSpPr txBox="1">
            <a:spLocks noGrp="1"/>
          </p:cNvSpPr>
          <p:nvPr>
            <p:ph type="sldNum" idx="10"/>
          </p:nvPr>
        </p:nvSpPr>
        <p:spPr/>
        <p:txBody>
          <a:bodyPr/>
          <a:lstStyle>
            <a:lvl1pPr>
              <a:defRPr/>
            </a:lvl1pPr>
          </a:lstStyle>
          <a:p>
            <a:pPr>
              <a:defRPr/>
            </a:pPr>
            <a:fld id="{68D501FD-40F6-4F6A-9306-54EF2357E350}" type="slidenum">
              <a:rPr lang="en-US" altLang="en-US"/>
              <a:pPr>
                <a:defRPr/>
              </a:pPr>
              <a:t>‹#›</a:t>
            </a:fld>
            <a:endParaRPr lang="en-US" altLang="en-US"/>
          </a:p>
        </p:txBody>
      </p:sp>
    </p:spTree>
    <p:extLst>
      <p:ext uri="{BB962C8B-B14F-4D97-AF65-F5344CB8AC3E}">
        <p14:creationId xmlns:p14="http://schemas.microsoft.com/office/powerpoint/2010/main" val="3835456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B8F4FCA7-C128-4572-8761-57684F184A2D}" type="datetimeFigureOut">
              <a:rPr lang="en-US" smtClean="0">
                <a:solidFill>
                  <a:prstClr val="black">
                    <a:tint val="75000"/>
                  </a:prstClr>
                </a:solidFill>
              </a:rPr>
              <a:pPr>
                <a:def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sp>
        <p:nvSpPr>
          <p:cNvPr id="7" name="Oval 6">
            <a:extLst>
              <a:ext uri="{FF2B5EF4-FFF2-40B4-BE49-F238E27FC236}">
                <a16:creationId xmlns:a16="http://schemas.microsoft.com/office/drawing/2014/main" id="{581A799F-FB91-4816-A3AF-57DD664DFCD8}"/>
              </a:ext>
            </a:extLst>
          </p:cNvPr>
          <p:cNvSpPr/>
          <p:nvPr userDrawn="1"/>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pic>
        <p:nvPicPr>
          <p:cNvPr id="8" name="Picture 14">
            <a:extLst>
              <a:ext uri="{FF2B5EF4-FFF2-40B4-BE49-F238E27FC236}">
                <a16:creationId xmlns:a16="http://schemas.microsoft.com/office/drawing/2014/main" id="{729FE171-044E-4DB1-B3F6-62B5BB8BD7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14285"/>
          <a:stretch>
            <a:fillRect/>
          </a:stretch>
        </p:blipFill>
        <p:spPr bwMode="auto">
          <a:xfrm>
            <a:off x="203200" y="6124576"/>
            <a:ext cx="7213600" cy="26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4">
            <a:extLst>
              <a:ext uri="{FF2B5EF4-FFF2-40B4-BE49-F238E27FC236}">
                <a16:creationId xmlns:a16="http://schemas.microsoft.com/office/drawing/2014/main" id="{D0554BC2-F405-410E-AB2A-5719D4F0D1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4225" b="11395"/>
          <a:stretch>
            <a:fillRect/>
          </a:stretch>
        </p:blipFill>
        <p:spPr bwMode="auto">
          <a:xfrm>
            <a:off x="5080000" y="6121400"/>
            <a:ext cx="6908800"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 name="Group 25">
            <a:extLst>
              <a:ext uri="{FF2B5EF4-FFF2-40B4-BE49-F238E27FC236}">
                <a16:creationId xmlns:a16="http://schemas.microsoft.com/office/drawing/2014/main" id="{4A82B825-0FD2-4D2C-BE69-4DDC68F794EF}"/>
              </a:ext>
            </a:extLst>
          </p:cNvPr>
          <p:cNvGrpSpPr>
            <a:grpSpLocks/>
          </p:cNvGrpSpPr>
          <p:nvPr userDrawn="1"/>
        </p:nvGrpSpPr>
        <p:grpSpPr bwMode="auto">
          <a:xfrm>
            <a:off x="5395385" y="1905000"/>
            <a:ext cx="1435100" cy="1074738"/>
            <a:chOff x="1143000" y="228600"/>
            <a:chExt cx="762000" cy="762000"/>
          </a:xfrm>
        </p:grpSpPr>
        <p:sp>
          <p:nvSpPr>
            <p:cNvPr id="11" name="Oval 10">
              <a:extLst>
                <a:ext uri="{FF2B5EF4-FFF2-40B4-BE49-F238E27FC236}">
                  <a16:creationId xmlns:a16="http://schemas.microsoft.com/office/drawing/2014/main" id="{4098B027-91E1-4FB2-97E2-66E6067EDE8F}"/>
                </a:ext>
              </a:extLst>
            </p:cNvPr>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2" name="Oval 11">
              <a:extLst>
                <a:ext uri="{FF2B5EF4-FFF2-40B4-BE49-F238E27FC236}">
                  <a16:creationId xmlns:a16="http://schemas.microsoft.com/office/drawing/2014/main" id="{41435E6C-D61C-4FD8-A5F7-9A78C71E9D28}"/>
                </a:ext>
              </a:extLst>
            </p:cNvPr>
            <p:cNvSpPr/>
            <p:nvPr/>
          </p:nvSpPr>
          <p:spPr>
            <a:xfrm>
              <a:off x="1220548" y="313017"/>
              <a:ext cx="591168" cy="592041"/>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pic>
          <p:nvPicPr>
            <p:cNvPr id="13" name="Picture 12" descr="NPAIHBtransparent.gif">
              <a:extLst>
                <a:ext uri="{FF2B5EF4-FFF2-40B4-BE49-F238E27FC236}">
                  <a16:creationId xmlns:a16="http://schemas.microsoft.com/office/drawing/2014/main" id="{F683A629-71A3-4981-8FBD-57CDD918CAF8}"/>
                </a:ext>
              </a:extLst>
            </p:cNvPr>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14" name="Picture 38">
            <a:extLst>
              <a:ext uri="{FF2B5EF4-FFF2-40B4-BE49-F238E27FC236}">
                <a16:creationId xmlns:a16="http://schemas.microsoft.com/office/drawing/2014/main" id="{E53C6755-BFF1-4CB9-8CA4-195212BCC230}"/>
              </a:ext>
            </a:extLst>
          </p:cNvPr>
          <p:cNvPicPr>
            <a:picLocks noChangeAspect="1" noChangeArrowheads="1"/>
          </p:cNvPicPr>
          <p:nvPr userDrawn="1"/>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702800" y="4705350"/>
            <a:ext cx="3200400" cy="177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032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7739C26-9BE2-4BFA-83CA-93CC6DBADC0B}" type="datetimeFigureOut">
              <a:rPr lang="en-US" smtClean="0">
                <a:solidFill>
                  <a:prstClr val="black">
                    <a:tint val="75000"/>
                  </a:prstClr>
                </a:solidFill>
              </a:rPr>
              <a:pPr>
                <a:def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931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12DF7374-00D2-4D50-BAAC-332B5A5935CB}" type="datetimeFigureOut">
              <a:rPr lang="en-US" smtClean="0">
                <a:solidFill>
                  <a:prstClr val="black">
                    <a:tint val="75000"/>
                  </a:prstClr>
                </a:solidFill>
              </a:rPr>
              <a:pPr>
                <a:def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grpSp>
        <p:nvGrpSpPr>
          <p:cNvPr id="7" name="Group 19">
            <a:extLst>
              <a:ext uri="{FF2B5EF4-FFF2-40B4-BE49-F238E27FC236}">
                <a16:creationId xmlns:a16="http://schemas.microsoft.com/office/drawing/2014/main" id="{0FE13AFD-98FA-461A-8DDD-21846594CDC8}"/>
              </a:ext>
            </a:extLst>
          </p:cNvPr>
          <p:cNvGrpSpPr>
            <a:grpSpLocks/>
          </p:cNvGrpSpPr>
          <p:nvPr userDrawn="1"/>
        </p:nvGrpSpPr>
        <p:grpSpPr bwMode="auto">
          <a:xfrm>
            <a:off x="5384801" y="1879601"/>
            <a:ext cx="1411817" cy="1057275"/>
            <a:chOff x="1143000" y="228600"/>
            <a:chExt cx="762000" cy="762000"/>
          </a:xfrm>
        </p:grpSpPr>
        <p:sp>
          <p:nvSpPr>
            <p:cNvPr id="8" name="Oval 7">
              <a:extLst>
                <a:ext uri="{FF2B5EF4-FFF2-40B4-BE49-F238E27FC236}">
                  <a16:creationId xmlns:a16="http://schemas.microsoft.com/office/drawing/2014/main" id="{B8BFB9E5-07DC-4EB3-931F-CE8CB05EC59A}"/>
                </a:ext>
              </a:extLst>
            </p:cNvPr>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9" name="Oval 8">
              <a:extLst>
                <a:ext uri="{FF2B5EF4-FFF2-40B4-BE49-F238E27FC236}">
                  <a16:creationId xmlns:a16="http://schemas.microsoft.com/office/drawing/2014/main" id="{272FC7EC-0D8D-458F-8950-AA7F8E098B21}"/>
                </a:ext>
              </a:extLst>
            </p:cNvPr>
            <p:cNvSpPr/>
            <p:nvPr/>
          </p:nvSpPr>
          <p:spPr>
            <a:xfrm>
              <a:off x="1220685" y="313267"/>
              <a:ext cx="591778" cy="591523"/>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pic>
          <p:nvPicPr>
            <p:cNvPr id="10" name="Picture 9" descr="NPAIHBtransparent.gif">
              <a:extLst>
                <a:ext uri="{FF2B5EF4-FFF2-40B4-BE49-F238E27FC236}">
                  <a16:creationId xmlns:a16="http://schemas.microsoft.com/office/drawing/2014/main" id="{DBFEF3C6-BE80-4A6D-9545-EDE21C2BD9DC}"/>
                </a:ext>
              </a:extLst>
            </p:cNvPr>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11" name="Picture 14">
            <a:extLst>
              <a:ext uri="{FF2B5EF4-FFF2-40B4-BE49-F238E27FC236}">
                <a16:creationId xmlns:a16="http://schemas.microsoft.com/office/drawing/2014/main" id="{0ACC9E76-CE9E-46FF-B287-DA27C93EB8A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b="14285"/>
          <a:stretch>
            <a:fillRect/>
          </a:stretch>
        </p:blipFill>
        <p:spPr bwMode="auto">
          <a:xfrm>
            <a:off x="203200" y="6124576"/>
            <a:ext cx="7213600" cy="26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4">
            <a:extLst>
              <a:ext uri="{FF2B5EF4-FFF2-40B4-BE49-F238E27FC236}">
                <a16:creationId xmlns:a16="http://schemas.microsoft.com/office/drawing/2014/main" id="{70DA558D-7DC9-4770-84CC-2F27A01486B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450" b="8948"/>
          <a:stretch>
            <a:fillRect/>
          </a:stretch>
        </p:blipFill>
        <p:spPr bwMode="auto">
          <a:xfrm>
            <a:off x="5384800" y="6121400"/>
            <a:ext cx="66040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38">
            <a:extLst>
              <a:ext uri="{FF2B5EF4-FFF2-40B4-BE49-F238E27FC236}">
                <a16:creationId xmlns:a16="http://schemas.microsoft.com/office/drawing/2014/main" id="{B776612B-35C2-401D-A405-B15EC89BF506}"/>
              </a:ext>
            </a:extLst>
          </p:cNvPr>
          <p:cNvPicPr>
            <a:picLocks noChangeAspect="1" noChangeArrowheads="1"/>
          </p:cNvPicPr>
          <p:nvPr userDrawn="1"/>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702800" y="4724400"/>
            <a:ext cx="3200400" cy="177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914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3EB255E6-6CBB-4997-B78B-32D471203F0F}" type="datetimeFigureOut">
              <a:rPr lang="en-US" smtClean="0">
                <a:solidFill>
                  <a:prstClr val="black">
                    <a:tint val="75000"/>
                  </a:prstClr>
                </a:solidFill>
              </a:rPr>
              <a:pPr>
                <a:defRPr/>
              </a:pPr>
              <a:t>1/10/2023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pic>
        <p:nvPicPr>
          <p:cNvPr id="8" name="Picture 38">
            <a:extLst>
              <a:ext uri="{FF2B5EF4-FFF2-40B4-BE49-F238E27FC236}">
                <a16:creationId xmlns:a16="http://schemas.microsoft.com/office/drawing/2014/main" id="{A1016EDD-413B-42D5-A9A9-08D753F1B8F0}"/>
              </a:ext>
            </a:extLst>
          </p:cNvPr>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991600" y="0"/>
            <a:ext cx="3200400" cy="177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52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C06A-89FC-7E49-9AF0-8DDC26DA1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2C7AD-382F-2544-9996-3AFD21D173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2131A-27C8-9242-B0F4-2E10ED0FF895}"/>
              </a:ext>
            </a:extLst>
          </p:cNvPr>
          <p:cNvSpPr>
            <a:spLocks noGrp="1"/>
          </p:cNvSpPr>
          <p:nvPr>
            <p:ph type="dt" sz="half" idx="10"/>
          </p:nvPr>
        </p:nvSpPr>
        <p:spPr/>
        <p:txBody>
          <a:bodyPr/>
          <a:lstStyle/>
          <a:p>
            <a:fld id="{31CBB3B4-E2EA-AE43-8E69-B3235240C870}" type="datetimeFigureOut">
              <a:rPr lang="en-US" smtClean="0"/>
              <a:t>1/10/2023</a:t>
            </a:fld>
            <a:endParaRPr lang="en-US"/>
          </a:p>
        </p:txBody>
      </p:sp>
      <p:sp>
        <p:nvSpPr>
          <p:cNvPr id="5" name="Footer Placeholder 4">
            <a:extLst>
              <a:ext uri="{FF2B5EF4-FFF2-40B4-BE49-F238E27FC236}">
                <a16:creationId xmlns:a16="http://schemas.microsoft.com/office/drawing/2014/main" id="{A31BB297-B47D-9941-A862-44C17A715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E2029-9674-4949-A0DB-98DB6D97AF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3972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5B6BFD74-7CB6-4030-A301-C398BCD18AFB}" type="datetimeFigureOut">
              <a:rPr lang="en-US" smtClean="0">
                <a:solidFill>
                  <a:prstClr val="black">
                    <a:tint val="75000"/>
                  </a:prstClr>
                </a:solidFill>
              </a:rPr>
              <a:pPr>
                <a:defRPr/>
              </a:pPr>
              <a:t>1/10/2023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grpSp>
        <p:nvGrpSpPr>
          <p:cNvPr id="10" name="Group 27">
            <a:extLst>
              <a:ext uri="{FF2B5EF4-FFF2-40B4-BE49-F238E27FC236}">
                <a16:creationId xmlns:a16="http://schemas.microsoft.com/office/drawing/2014/main" id="{1B065998-5D67-4428-AC52-C993AB209DA2}"/>
              </a:ext>
            </a:extLst>
          </p:cNvPr>
          <p:cNvGrpSpPr>
            <a:grpSpLocks/>
          </p:cNvGrpSpPr>
          <p:nvPr userDrawn="1"/>
        </p:nvGrpSpPr>
        <p:grpSpPr bwMode="auto">
          <a:xfrm>
            <a:off x="5611284" y="6096000"/>
            <a:ext cx="1016000" cy="762000"/>
            <a:chOff x="1143000" y="228600"/>
            <a:chExt cx="762000" cy="762000"/>
          </a:xfrm>
        </p:grpSpPr>
        <p:sp>
          <p:nvSpPr>
            <p:cNvPr id="11" name="Oval 10">
              <a:extLst>
                <a:ext uri="{FF2B5EF4-FFF2-40B4-BE49-F238E27FC236}">
                  <a16:creationId xmlns:a16="http://schemas.microsoft.com/office/drawing/2014/main" id="{AC404F6D-2E3A-4543-A80A-E976C9081113}"/>
                </a:ext>
              </a:extLst>
            </p:cNvPr>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2" name="Oval 11">
              <a:extLst>
                <a:ext uri="{FF2B5EF4-FFF2-40B4-BE49-F238E27FC236}">
                  <a16:creationId xmlns:a16="http://schemas.microsoft.com/office/drawing/2014/main" id="{E632A7A0-4E2A-47B8-8CC1-81663988FBD4}"/>
                </a:ext>
              </a:extLst>
            </p:cNvPr>
            <p:cNvSpPr/>
            <p:nvPr/>
          </p:nvSpPr>
          <p:spPr>
            <a:xfrm>
              <a:off x="1220787" y="312738"/>
              <a:ext cx="590550" cy="59213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pic>
          <p:nvPicPr>
            <p:cNvPr id="13" name="Picture 12" descr="NPAIHBtransparent.gif">
              <a:extLst>
                <a:ext uri="{FF2B5EF4-FFF2-40B4-BE49-F238E27FC236}">
                  <a16:creationId xmlns:a16="http://schemas.microsoft.com/office/drawing/2014/main" id="{6171B2A5-071D-4C93-8B1E-2CD4B0FE6B8B}"/>
                </a:ext>
              </a:extLst>
            </p:cNvPr>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14" name="Picture 38">
            <a:extLst>
              <a:ext uri="{FF2B5EF4-FFF2-40B4-BE49-F238E27FC236}">
                <a16:creationId xmlns:a16="http://schemas.microsoft.com/office/drawing/2014/main" id="{B9F3E735-E177-4476-B06D-4584AEBFAA40}"/>
              </a:ext>
            </a:extLst>
          </p:cNvPr>
          <p:cNvPicPr>
            <a:picLocks noChangeAspect="1" noChangeArrowheads="1"/>
          </p:cNvPicPr>
          <p:nvPr userDrawn="1"/>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991600" y="0"/>
            <a:ext cx="3200400" cy="177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931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157CF192-7214-4F5C-B783-8E667F779CE5}" type="datetimeFigureOut">
              <a:rPr lang="en-US" smtClean="0">
                <a:solidFill>
                  <a:prstClr val="black">
                    <a:tint val="75000"/>
                  </a:prstClr>
                </a:solidFill>
              </a:rPr>
              <a:pPr>
                <a:defRPr/>
              </a:pPr>
              <a:t>1/10/2023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938104"/>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5F169BE-3AE4-423B-B40C-6F44FA158556}" type="datetimeFigureOut">
              <a:rPr lang="en-US" smtClean="0">
                <a:solidFill>
                  <a:prstClr val="black">
                    <a:tint val="75000"/>
                  </a:prstClr>
                </a:solidFill>
              </a:rPr>
              <a:pPr>
                <a:defRPr/>
              </a:pPr>
              <a:t>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grpSp>
        <p:nvGrpSpPr>
          <p:cNvPr id="5" name="Group 10">
            <a:extLst>
              <a:ext uri="{FF2B5EF4-FFF2-40B4-BE49-F238E27FC236}">
                <a16:creationId xmlns:a16="http://schemas.microsoft.com/office/drawing/2014/main" id="{84C38856-2AED-4E54-8472-B132E7CFD729}"/>
              </a:ext>
            </a:extLst>
          </p:cNvPr>
          <p:cNvGrpSpPr>
            <a:grpSpLocks/>
          </p:cNvGrpSpPr>
          <p:nvPr userDrawn="1"/>
        </p:nvGrpSpPr>
        <p:grpSpPr bwMode="auto">
          <a:xfrm>
            <a:off x="5801784" y="6103938"/>
            <a:ext cx="1016000" cy="762000"/>
            <a:chOff x="1143000" y="228600"/>
            <a:chExt cx="762000" cy="762000"/>
          </a:xfrm>
        </p:grpSpPr>
        <p:sp>
          <p:nvSpPr>
            <p:cNvPr id="6" name="Oval 5">
              <a:extLst>
                <a:ext uri="{FF2B5EF4-FFF2-40B4-BE49-F238E27FC236}">
                  <a16:creationId xmlns:a16="http://schemas.microsoft.com/office/drawing/2014/main" id="{CD872213-9490-4284-9076-079EFB50A92F}"/>
                </a:ext>
              </a:extLst>
            </p:cNvPr>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7" name="Oval 6">
              <a:extLst>
                <a:ext uri="{FF2B5EF4-FFF2-40B4-BE49-F238E27FC236}">
                  <a16:creationId xmlns:a16="http://schemas.microsoft.com/office/drawing/2014/main" id="{05FA581D-928F-4B70-8AFB-ABC7B278839D}"/>
                </a:ext>
              </a:extLst>
            </p:cNvPr>
            <p:cNvSpPr/>
            <p:nvPr/>
          </p:nvSpPr>
          <p:spPr>
            <a:xfrm>
              <a:off x="1220787" y="312737"/>
              <a:ext cx="590550" cy="59213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pic>
          <p:nvPicPr>
            <p:cNvPr id="8" name="Picture 7" descr="NPAIHBtransparent.gif">
              <a:extLst>
                <a:ext uri="{FF2B5EF4-FFF2-40B4-BE49-F238E27FC236}">
                  <a16:creationId xmlns:a16="http://schemas.microsoft.com/office/drawing/2014/main" id="{07EFF9A3-3642-4B9F-BE92-CC829F245D09}"/>
                </a:ext>
              </a:extLst>
            </p:cNvPr>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986096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AC144D0C-0790-462C-A7AB-8881AA5C6A35}" type="datetimeFigureOut">
              <a:rPr lang="en-US" smtClean="0">
                <a:solidFill>
                  <a:prstClr val="black">
                    <a:tint val="75000"/>
                  </a:prstClr>
                </a:solidFill>
              </a:rPr>
              <a:pPr>
                <a:defRPr/>
              </a:pPr>
              <a:t>1/10/2023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pic>
        <p:nvPicPr>
          <p:cNvPr id="8" name="Picture 14">
            <a:extLst>
              <a:ext uri="{FF2B5EF4-FFF2-40B4-BE49-F238E27FC236}">
                <a16:creationId xmlns:a16="http://schemas.microsoft.com/office/drawing/2014/main" id="{07773ED5-7D2D-48F2-A5ED-B63985180F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82979" r="44348" b="4256"/>
          <a:stretch>
            <a:fillRect/>
          </a:stretch>
        </p:blipFill>
        <p:spPr bwMode="auto">
          <a:xfrm>
            <a:off x="203200" y="6248400"/>
            <a:ext cx="36576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25">
            <a:extLst>
              <a:ext uri="{FF2B5EF4-FFF2-40B4-BE49-F238E27FC236}">
                <a16:creationId xmlns:a16="http://schemas.microsoft.com/office/drawing/2014/main" id="{37605B1A-4139-4EE7-93CE-5CDE418AF16F}"/>
              </a:ext>
            </a:extLst>
          </p:cNvPr>
          <p:cNvGrpSpPr>
            <a:grpSpLocks/>
          </p:cNvGrpSpPr>
          <p:nvPr userDrawn="1"/>
        </p:nvGrpSpPr>
        <p:grpSpPr bwMode="auto">
          <a:xfrm>
            <a:off x="1524000" y="228600"/>
            <a:ext cx="1016000" cy="762000"/>
            <a:chOff x="1143000" y="228600"/>
            <a:chExt cx="762000" cy="762000"/>
          </a:xfrm>
        </p:grpSpPr>
        <p:sp>
          <p:nvSpPr>
            <p:cNvPr id="10" name="Oval 9">
              <a:extLst>
                <a:ext uri="{FF2B5EF4-FFF2-40B4-BE49-F238E27FC236}">
                  <a16:creationId xmlns:a16="http://schemas.microsoft.com/office/drawing/2014/main" id="{BD9A2562-BD50-4B0C-91AD-C8E2B918A64D}"/>
                </a:ext>
              </a:extLst>
            </p:cNvPr>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1" name="Oval 10">
              <a:extLst>
                <a:ext uri="{FF2B5EF4-FFF2-40B4-BE49-F238E27FC236}">
                  <a16:creationId xmlns:a16="http://schemas.microsoft.com/office/drawing/2014/main" id="{841FD76C-7D26-4DF3-A0E5-8238BDD6F651}"/>
                </a:ext>
              </a:extLst>
            </p:cNvPr>
            <p:cNvSpPr/>
            <p:nvPr/>
          </p:nvSpPr>
          <p:spPr>
            <a:xfrm>
              <a:off x="1220788" y="312738"/>
              <a:ext cx="590550" cy="59213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pic>
          <p:nvPicPr>
            <p:cNvPr id="12" name="Picture 11" descr="NPAIHBtransparent.gif">
              <a:extLst>
                <a:ext uri="{FF2B5EF4-FFF2-40B4-BE49-F238E27FC236}">
                  <a16:creationId xmlns:a16="http://schemas.microsoft.com/office/drawing/2014/main" id="{3A0D1184-1C7E-4DB7-AA92-4279B79487B0}"/>
                </a:ext>
              </a:extLst>
            </p:cNvPr>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
        <p:nvSpPr>
          <p:cNvPr id="13" name="TextBox 12">
            <a:extLst>
              <a:ext uri="{FF2B5EF4-FFF2-40B4-BE49-F238E27FC236}">
                <a16:creationId xmlns:a16="http://schemas.microsoft.com/office/drawing/2014/main" id="{F330B49E-0782-4997-878C-AFE0E212A82E}"/>
              </a:ext>
            </a:extLst>
          </p:cNvPr>
          <p:cNvSpPr txBox="1"/>
          <p:nvPr userDrawn="1"/>
        </p:nvSpPr>
        <p:spPr>
          <a:xfrm>
            <a:off x="508000" y="5046663"/>
            <a:ext cx="3149600" cy="1574800"/>
          </a:xfrm>
          <a:prstGeom prst="rect">
            <a:avLst/>
          </a:prstGeom>
          <a:noFill/>
        </p:spPr>
        <p:txBody>
          <a:bodyPr>
            <a:spAutoFit/>
          </a:bodyPr>
          <a:lstStyle/>
          <a:p>
            <a:pPr>
              <a:spcBef>
                <a:spcPct val="20000"/>
              </a:spcBef>
              <a:spcAft>
                <a:spcPts val="1000"/>
              </a:spcAft>
              <a:buClr>
                <a:srgbClr val="4F81BD"/>
              </a:buClr>
              <a:buSzPct val="85000"/>
              <a:buFont typeface="Wingdings 2"/>
              <a:buNone/>
              <a:defRPr/>
            </a:pPr>
            <a:r>
              <a:rPr lang="en-US" sz="1400" i="1" dirty="0">
                <a:solidFill>
                  <a:prstClr val="black">
                    <a:lumMod val="95000"/>
                    <a:lumOff val="5000"/>
                  </a:prstClr>
                </a:solidFill>
                <a:latin typeface="Corbel" pitchFamily="34" charset="0"/>
                <a:cs typeface="Arial" charset="0"/>
              </a:rPr>
              <a:t>2121 SW Broadway, Suite 300 </a:t>
            </a:r>
            <a:br>
              <a:rPr lang="en-US" sz="1400" i="1" dirty="0">
                <a:solidFill>
                  <a:prstClr val="black">
                    <a:lumMod val="95000"/>
                    <a:lumOff val="5000"/>
                  </a:prstClr>
                </a:solidFill>
                <a:latin typeface="Corbel" pitchFamily="34" charset="0"/>
                <a:cs typeface="Arial" charset="0"/>
              </a:rPr>
            </a:br>
            <a:r>
              <a:rPr lang="en-US" sz="1400" i="1" dirty="0">
                <a:solidFill>
                  <a:prstClr val="black">
                    <a:lumMod val="95000"/>
                    <a:lumOff val="5000"/>
                  </a:prstClr>
                </a:solidFill>
                <a:latin typeface="Corbel" pitchFamily="34" charset="0"/>
                <a:cs typeface="Arial" charset="0"/>
              </a:rPr>
              <a:t>Portland, Oregon 97201 </a:t>
            </a:r>
            <a:br>
              <a:rPr lang="en-US" sz="1400" i="1" dirty="0">
                <a:solidFill>
                  <a:prstClr val="black">
                    <a:lumMod val="95000"/>
                    <a:lumOff val="5000"/>
                  </a:prstClr>
                </a:solidFill>
                <a:latin typeface="Corbel" pitchFamily="34" charset="0"/>
                <a:cs typeface="Arial" charset="0"/>
              </a:rPr>
            </a:br>
            <a:r>
              <a:rPr lang="en-US" sz="1400" i="1" dirty="0">
                <a:solidFill>
                  <a:prstClr val="black">
                    <a:lumMod val="95000"/>
                    <a:lumOff val="5000"/>
                  </a:prstClr>
                </a:solidFill>
                <a:latin typeface="Corbel" pitchFamily="34" charset="0"/>
                <a:cs typeface="Arial" charset="0"/>
              </a:rPr>
              <a:t>Phone: (503) 228-4185 </a:t>
            </a:r>
            <a:br>
              <a:rPr lang="en-US" sz="1400" i="1" dirty="0">
                <a:solidFill>
                  <a:prstClr val="black">
                    <a:lumMod val="95000"/>
                    <a:lumOff val="5000"/>
                  </a:prstClr>
                </a:solidFill>
                <a:latin typeface="Corbel" pitchFamily="34" charset="0"/>
                <a:cs typeface="Arial" charset="0"/>
              </a:rPr>
            </a:br>
            <a:r>
              <a:rPr lang="en-US" sz="1400" i="1" dirty="0">
                <a:solidFill>
                  <a:prstClr val="black">
                    <a:lumMod val="95000"/>
                    <a:lumOff val="5000"/>
                  </a:prstClr>
                </a:solidFill>
                <a:latin typeface="Corbel" pitchFamily="34" charset="0"/>
                <a:cs typeface="Arial" charset="0"/>
              </a:rPr>
              <a:t>Fax: (503) 228-8182 </a:t>
            </a:r>
            <a:br>
              <a:rPr lang="en-US" sz="1400" i="1" dirty="0">
                <a:solidFill>
                  <a:prstClr val="black">
                    <a:lumMod val="95000"/>
                    <a:lumOff val="5000"/>
                  </a:prstClr>
                </a:solidFill>
                <a:latin typeface="Corbel" pitchFamily="34" charset="0"/>
                <a:cs typeface="Arial" charset="0"/>
              </a:rPr>
            </a:br>
            <a:endParaRPr lang="en-US" sz="1400" i="1" u="sng" dirty="0">
              <a:solidFill>
                <a:srgbClr val="9BBB59">
                  <a:lumMod val="50000"/>
                </a:srgbClr>
              </a:solidFill>
              <a:latin typeface="Corbel" pitchFamily="34" charset="0"/>
              <a:cs typeface="Arial" charset="0"/>
            </a:endParaRPr>
          </a:p>
          <a:p>
            <a:pPr>
              <a:defRPr/>
            </a:pPr>
            <a:endParaRPr lang="en-US" sz="1800" dirty="0">
              <a:solidFill>
                <a:prstClr val="black"/>
              </a:solidFill>
              <a:cs typeface="Arial" charset="0"/>
            </a:endParaRPr>
          </a:p>
        </p:txBody>
      </p:sp>
    </p:spTree>
    <p:extLst>
      <p:ext uri="{BB962C8B-B14F-4D97-AF65-F5344CB8AC3E}">
        <p14:creationId xmlns:p14="http://schemas.microsoft.com/office/powerpoint/2010/main" val="3436084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pPr>
              <a:defRPr/>
            </a:pPr>
            <a:fld id="{1F4A1EA4-8D6C-403A-B913-5054D71CC1D1}" type="datetimeFigureOut">
              <a:rPr lang="en-US" smtClean="0">
                <a:solidFill>
                  <a:prstClr val="black">
                    <a:tint val="75000"/>
                  </a:prstClr>
                </a:solidFill>
              </a:rPr>
              <a:pPr>
                <a:defRPr/>
              </a:pPr>
              <a:t>1/10/2023</a:t>
            </a:fld>
            <a:endParaRPr lang="en-US">
              <a:solidFill>
                <a:prstClr val="black">
                  <a:tint val="75000"/>
                </a:prstClr>
              </a:solidFill>
            </a:endParaRPr>
          </a:p>
        </p:txBody>
      </p:sp>
      <p:sp>
        <p:nvSpPr>
          <p:cNvPr id="6" name="Footer Placeholder 5"/>
          <p:cNvSpPr>
            <a:spLocks noGrp="1"/>
          </p:cNvSpPr>
          <p:nvPr>
            <p:ph type="ftr" sz="quarter" idx="11"/>
          </p:nvPr>
        </p:nvSpPr>
        <p:spPr>
          <a:xfrm>
            <a:off x="1141412" y="5883275"/>
            <a:ext cx="5105400" cy="365125"/>
          </a:xfrm>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10742612" y="5883275"/>
            <a:ext cx="322567" cy="365125"/>
          </a:xfrm>
        </p:spPr>
        <p:txBody>
          <a:bodyPr/>
          <a:lstStyle/>
          <a:p>
            <a:fld id="{780A6A51-4BA7-4A4F-A5A5-205E9157CDA7}" type="slidenum">
              <a:rPr lang="en-US" smtClean="0">
                <a:solidFill>
                  <a:prstClr val="black">
                    <a:tint val="75000"/>
                  </a:prstClr>
                </a:solidFill>
              </a:rPr>
              <a:pPr/>
              <a:t>‹#›</a:t>
            </a:fld>
            <a:endParaRPr lang="en-US">
              <a:solidFill>
                <a:prstClr val="black">
                  <a:tint val="75000"/>
                </a:prstClr>
              </a:solidFill>
            </a:endParaRPr>
          </a:p>
        </p:txBody>
      </p:sp>
      <p:grpSp>
        <p:nvGrpSpPr>
          <p:cNvPr id="8" name="Group 23">
            <a:extLst>
              <a:ext uri="{FF2B5EF4-FFF2-40B4-BE49-F238E27FC236}">
                <a16:creationId xmlns:a16="http://schemas.microsoft.com/office/drawing/2014/main" id="{B4BB2A1C-C56A-4B70-80DC-8C49FFF3ECB9}"/>
              </a:ext>
            </a:extLst>
          </p:cNvPr>
          <p:cNvGrpSpPr>
            <a:grpSpLocks/>
          </p:cNvGrpSpPr>
          <p:nvPr userDrawn="1"/>
        </p:nvGrpSpPr>
        <p:grpSpPr bwMode="auto">
          <a:xfrm>
            <a:off x="1625600" y="152400"/>
            <a:ext cx="1016000" cy="762000"/>
            <a:chOff x="1143000" y="228600"/>
            <a:chExt cx="762000" cy="762000"/>
          </a:xfrm>
        </p:grpSpPr>
        <p:sp>
          <p:nvSpPr>
            <p:cNvPr id="9" name="Oval 8">
              <a:extLst>
                <a:ext uri="{FF2B5EF4-FFF2-40B4-BE49-F238E27FC236}">
                  <a16:creationId xmlns:a16="http://schemas.microsoft.com/office/drawing/2014/main" id="{F2861450-0EDE-413C-A5A9-A837E78F997F}"/>
                </a:ext>
              </a:extLst>
            </p:cNvPr>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0" name="Oval 9">
              <a:extLst>
                <a:ext uri="{FF2B5EF4-FFF2-40B4-BE49-F238E27FC236}">
                  <a16:creationId xmlns:a16="http://schemas.microsoft.com/office/drawing/2014/main" id="{1B48D81B-AB0F-424C-A00E-4FE7BB355662}"/>
                </a:ext>
              </a:extLst>
            </p:cNvPr>
            <p:cNvSpPr/>
            <p:nvPr/>
          </p:nvSpPr>
          <p:spPr>
            <a:xfrm>
              <a:off x="1220788" y="312738"/>
              <a:ext cx="590550" cy="59213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pic>
          <p:nvPicPr>
            <p:cNvPr id="11" name="Picture 10" descr="NPAIHBtransparent.gif">
              <a:extLst>
                <a:ext uri="{FF2B5EF4-FFF2-40B4-BE49-F238E27FC236}">
                  <a16:creationId xmlns:a16="http://schemas.microsoft.com/office/drawing/2014/main" id="{AD4C17A4-793E-4BC5-BB49-ED0B8DC80DF7}"/>
                </a:ext>
              </a:extLst>
            </p:cNvPr>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1899628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4882E0C6-0705-4EEF-B168-C4E83387C246}" type="datetimeFigureOut">
              <a:rPr lang="en-US" smtClean="0">
                <a:solidFill>
                  <a:prstClr val="black">
                    <a:tint val="75000"/>
                  </a:prstClr>
                </a:solidFill>
                <a:latin typeface="Arial" charset="0"/>
                <a:cs typeface="Arial" charset="0"/>
              </a:rPr>
              <a:pPr fontAlgn="base">
                <a:spcBef>
                  <a:spcPct val="0"/>
                </a:spcBef>
                <a:spcAft>
                  <a:spcPct val="0"/>
                </a:spcAft>
                <a:defRPr/>
              </a:pPr>
              <a:t>1/10/2023</a:t>
            </a:fld>
            <a:endParaRPr lang="en-US">
              <a:solidFill>
                <a:prstClr val="black">
                  <a:tint val="75000"/>
                </a:prstClr>
              </a:solidFill>
              <a:latin typeface="Arial" charset="0"/>
              <a:cs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780A6A51-4BA7-4A4F-A5A5-205E9157CDA7}" type="slidenum">
              <a:rPr lang="en-US" smtClean="0">
                <a:solidFill>
                  <a:prstClr val="black">
                    <a:tint val="75000"/>
                  </a:prstClr>
                </a:solidFill>
                <a:latin typeface="Arial" charset="0"/>
                <a:cs typeface="Arial" charset="0"/>
              </a:rPr>
              <a:pPr fontAlgn="base">
                <a:spcBef>
                  <a:spcPct val="0"/>
                </a:spcBef>
                <a:spcAft>
                  <a:spcPct val="0"/>
                </a:spcAft>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3178790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4882E0C6-0705-4EEF-B168-C4E83387C246}" type="datetimeFigureOut">
              <a:rPr lang="en-US" smtClean="0">
                <a:solidFill>
                  <a:prstClr val="black">
                    <a:tint val="75000"/>
                  </a:prstClr>
                </a:solidFill>
                <a:latin typeface="Arial" charset="0"/>
                <a:cs typeface="Arial" charset="0"/>
              </a:rPr>
              <a:pPr fontAlgn="base">
                <a:spcBef>
                  <a:spcPct val="0"/>
                </a:spcBef>
                <a:spcAft>
                  <a:spcPct val="0"/>
                </a:spcAft>
                <a:defRPr/>
              </a:pPr>
              <a:t>1/10/2023</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780A6A51-4BA7-4A4F-A5A5-205E9157CDA7}" type="slidenum">
              <a:rPr lang="en-US" smtClean="0">
                <a:solidFill>
                  <a:prstClr val="black">
                    <a:tint val="75000"/>
                  </a:prstClr>
                </a:solidFill>
                <a:latin typeface="Arial" charset="0"/>
                <a:cs typeface="Arial" charset="0"/>
              </a:rPr>
              <a:pPr fontAlgn="base">
                <a:spcBef>
                  <a:spcPct val="0"/>
                </a:spcBef>
                <a:spcAft>
                  <a:spcPct val="0"/>
                </a:spcAft>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1012547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4882E0C6-0705-4EEF-B168-C4E83387C246}" type="datetimeFigureOut">
              <a:rPr lang="en-US" smtClean="0">
                <a:solidFill>
                  <a:prstClr val="black">
                    <a:tint val="75000"/>
                  </a:prstClr>
                </a:solidFill>
                <a:latin typeface="Arial" charset="0"/>
                <a:cs typeface="Arial" charset="0"/>
              </a:rPr>
              <a:pPr fontAlgn="base">
                <a:spcBef>
                  <a:spcPct val="0"/>
                </a:spcBef>
                <a:spcAft>
                  <a:spcPct val="0"/>
                </a:spcAft>
                <a:defRPr/>
              </a:pPr>
              <a:t>1/10/2023</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780A6A51-4BA7-4A4F-A5A5-205E9157CDA7}" type="slidenum">
              <a:rPr lang="en-US" smtClean="0">
                <a:solidFill>
                  <a:prstClr val="black">
                    <a:tint val="75000"/>
                  </a:prstClr>
                </a:solidFill>
                <a:latin typeface="Arial" charset="0"/>
                <a:cs typeface="Arial" charset="0"/>
              </a:rPr>
              <a:pPr fontAlgn="base">
                <a:spcBef>
                  <a:spcPct val="0"/>
                </a:spcBef>
                <a:spcAft>
                  <a:spcPct val="0"/>
                </a:spcAft>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1245973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4882E0C6-0705-4EEF-B168-C4E83387C246}" type="datetimeFigureOut">
              <a:rPr lang="en-US" smtClean="0">
                <a:solidFill>
                  <a:prstClr val="black">
                    <a:tint val="75000"/>
                  </a:prstClr>
                </a:solidFill>
                <a:latin typeface="Arial" charset="0"/>
                <a:cs typeface="Arial" charset="0"/>
              </a:rPr>
              <a:pPr fontAlgn="base">
                <a:spcBef>
                  <a:spcPct val="0"/>
                </a:spcBef>
                <a:spcAft>
                  <a:spcPct val="0"/>
                </a:spcAft>
                <a:defRPr/>
              </a:pPr>
              <a:t>1/10/2023</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780A6A51-4BA7-4A4F-A5A5-205E9157CDA7}" type="slidenum">
              <a:rPr lang="en-US" smtClean="0">
                <a:solidFill>
                  <a:prstClr val="black">
                    <a:tint val="75000"/>
                  </a:prstClr>
                </a:solidFill>
                <a:latin typeface="Arial" charset="0"/>
                <a:cs typeface="Arial" charset="0"/>
              </a:rPr>
              <a:pPr fontAlgn="base">
                <a:spcBef>
                  <a:spcPct val="0"/>
                </a:spcBef>
                <a:spcAft>
                  <a:spcPct val="0"/>
                </a:spcAft>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2690307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4882E0C6-0705-4EEF-B168-C4E83387C246}" type="datetimeFigureOut">
              <a:rPr lang="en-US" smtClean="0">
                <a:solidFill>
                  <a:prstClr val="black">
                    <a:tint val="75000"/>
                  </a:prstClr>
                </a:solidFill>
                <a:latin typeface="Arial" charset="0"/>
                <a:cs typeface="Arial" charset="0"/>
              </a:rPr>
              <a:pPr fontAlgn="base">
                <a:spcBef>
                  <a:spcPct val="0"/>
                </a:spcBef>
                <a:spcAft>
                  <a:spcPct val="0"/>
                </a:spcAft>
                <a:defRPr/>
              </a:pPr>
              <a:t>1/10/2023</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780A6A51-4BA7-4A4F-A5A5-205E9157CDA7}" type="slidenum">
              <a:rPr lang="en-US" smtClean="0">
                <a:solidFill>
                  <a:prstClr val="black">
                    <a:tint val="75000"/>
                  </a:prstClr>
                </a:solidFill>
                <a:latin typeface="Arial" charset="0"/>
                <a:cs typeface="Arial" charset="0"/>
              </a:rPr>
              <a:pPr fontAlgn="base">
                <a:spcBef>
                  <a:spcPct val="0"/>
                </a:spcBef>
                <a:spcAft>
                  <a:spcPct val="0"/>
                </a:spcAft>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4053895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3E50-5DCD-0645-92A7-790E7BC281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6239A2-6F95-6A4B-B8D3-D3E03EB717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ED3755-76D9-934F-8D1A-8FC092D6EC94}"/>
              </a:ext>
            </a:extLst>
          </p:cNvPr>
          <p:cNvSpPr>
            <a:spLocks noGrp="1"/>
          </p:cNvSpPr>
          <p:nvPr>
            <p:ph type="dt" sz="half" idx="10"/>
          </p:nvPr>
        </p:nvSpPr>
        <p:spPr/>
        <p:txBody>
          <a:bodyPr/>
          <a:lstStyle/>
          <a:p>
            <a:fld id="{31CBB3B4-E2EA-AE43-8E69-B3235240C870}" type="datetimeFigureOut">
              <a:rPr lang="en-US" smtClean="0"/>
              <a:t>1/10/2023</a:t>
            </a:fld>
            <a:endParaRPr lang="en-US"/>
          </a:p>
        </p:txBody>
      </p:sp>
      <p:sp>
        <p:nvSpPr>
          <p:cNvPr id="5" name="Footer Placeholder 4">
            <a:extLst>
              <a:ext uri="{FF2B5EF4-FFF2-40B4-BE49-F238E27FC236}">
                <a16:creationId xmlns:a16="http://schemas.microsoft.com/office/drawing/2014/main" id="{015C1830-872C-144C-8DEF-AA715FAA2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109D8-DF7F-9B44-9934-C1243B02F421}"/>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544101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4882E0C6-0705-4EEF-B168-C4E83387C246}" type="datetimeFigureOut">
              <a:rPr lang="en-US" smtClean="0">
                <a:solidFill>
                  <a:prstClr val="black">
                    <a:tint val="75000"/>
                  </a:prstClr>
                </a:solidFill>
                <a:latin typeface="Arial" charset="0"/>
                <a:cs typeface="Arial" charset="0"/>
              </a:rPr>
              <a:pPr fontAlgn="base">
                <a:spcBef>
                  <a:spcPct val="0"/>
                </a:spcBef>
                <a:spcAft>
                  <a:spcPct val="0"/>
                </a:spcAft>
                <a:defRPr/>
              </a:pPr>
              <a:t>1/10/2023</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780A6A51-4BA7-4A4F-A5A5-205E9157CDA7}" type="slidenum">
              <a:rPr lang="en-US" smtClean="0">
                <a:solidFill>
                  <a:prstClr val="black">
                    <a:tint val="75000"/>
                  </a:prstClr>
                </a:solidFill>
                <a:latin typeface="Arial" charset="0"/>
                <a:cs typeface="Arial" charset="0"/>
              </a:rPr>
              <a:pPr fontAlgn="base">
                <a:spcBef>
                  <a:spcPct val="0"/>
                </a:spcBef>
                <a:spcAft>
                  <a:spcPct val="0"/>
                </a:spcAft>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55570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1749AC7-17E8-4EA2-AE9B-45BB7AEB0E33}" type="datetimeFigureOut">
              <a:rPr lang="en-US" smtClean="0">
                <a:solidFill>
                  <a:prstClr val="black">
                    <a:tint val="75000"/>
                  </a:prstClr>
                </a:solidFill>
              </a:rPr>
              <a:pPr>
                <a:def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A8ADA20-2FB1-498C-BB20-FFE899540D4B}" type="slidenum">
              <a:rPr lang="en-US" smtClean="0">
                <a:solidFill>
                  <a:prstClr val="black">
                    <a:tint val="75000"/>
                  </a:prstClr>
                </a:solidFill>
              </a:rPr>
              <a:pPr>
                <a:defRPr/>
              </a:pPr>
              <a:t>‹#›</a:t>
            </a:fld>
            <a:endParaRPr lang="en-US">
              <a:solidFill>
                <a:prstClr val="black">
                  <a:tint val="75000"/>
                </a:prstClr>
              </a:solidFill>
            </a:endParaRPr>
          </a:p>
        </p:txBody>
      </p:sp>
      <p:sp>
        <p:nvSpPr>
          <p:cNvPr id="8" name="Rectangle 7">
            <a:extLst>
              <a:ext uri="{FF2B5EF4-FFF2-40B4-BE49-F238E27FC236}">
                <a16:creationId xmlns:a16="http://schemas.microsoft.com/office/drawing/2014/main" id="{4BA6313E-DB0C-498D-98E7-3CC8A1B980E8}"/>
              </a:ext>
            </a:extLst>
          </p:cNvPr>
          <p:cNvSpPr/>
          <p:nvPr userDrawn="1"/>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Tree>
    <p:extLst>
      <p:ext uri="{BB962C8B-B14F-4D97-AF65-F5344CB8AC3E}">
        <p14:creationId xmlns:p14="http://schemas.microsoft.com/office/powerpoint/2010/main" val="2493769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E542600-1418-49E5-BABB-0464AFEC9174}" type="datetimeFigureOut">
              <a:rPr lang="en-US" smtClean="0">
                <a:solidFill>
                  <a:prstClr val="black">
                    <a:tint val="75000"/>
                  </a:prstClr>
                </a:solidFill>
              </a:rPr>
              <a:pPr>
                <a:defRPr/>
              </a:pPr>
              <a:t>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68C67C4-3ECB-4C6F-896D-1353C420B41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5694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pic>
        <p:nvPicPr>
          <p:cNvPr id="5" name="Picture 9" descr="IHSlogo red transparent"/>
          <p:cNvPicPr>
            <a:picLocks noChangeAspect="1" noChangeArrowheads="1"/>
          </p:cNvPicPr>
          <p:nvPr userDrawn="1"/>
        </p:nvPicPr>
        <p:blipFill>
          <a:blip r:embed="rId3" cstate="print"/>
          <a:srcRect/>
          <a:stretch>
            <a:fillRect/>
          </a:stretch>
        </p:blipFill>
        <p:spPr bwMode="auto">
          <a:xfrm>
            <a:off x="0" y="1"/>
            <a:ext cx="1320800" cy="904875"/>
          </a:xfrm>
          <a:prstGeom prst="rect">
            <a:avLst/>
          </a:prstGeom>
          <a:noFill/>
          <a:ln w="9525">
            <a:noFill/>
            <a:miter lim="800000"/>
            <a:headEnd/>
            <a:tailEnd/>
          </a:ln>
        </p:spPr>
      </p:pic>
      <p:graphicFrame>
        <p:nvGraphicFramePr>
          <p:cNvPr id="7" name="Base" hidden="1"/>
          <p:cNvGraphicFramePr>
            <a:graphicFrameLocks/>
          </p:cNvGraphicFramePr>
          <p:nvPr/>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1064" r:id="rId4" imgW="0" imgH="0" progId="PowerPoint.Show.8">
                  <p:embed/>
                </p:oleObj>
              </mc:Choice>
              <mc:Fallback>
                <p:oleObj r:id="rId4" imgW="0" imgH="0" progId="PowerPoint.Show.8">
                  <p:embed/>
                  <p:pic>
                    <p:nvPicPr>
                      <p:cNvPr id="7"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609600" y="274638"/>
            <a:ext cx="10972800" cy="1143000"/>
          </a:xfrm>
          <a:prstGeom prst="rect">
            <a:avLst/>
          </a:prstGeom>
        </p:spPr>
        <p:txBody>
          <a:bodyPr anchor="b"/>
          <a:lstStyle>
            <a:lvl1pPr>
              <a:lnSpc>
                <a:spcPts val="3000"/>
              </a:lnSpc>
              <a:defRPr sz="2800" b="1" baseline="0">
                <a:effectLs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1"/>
          </p:nvPr>
        </p:nvSpPr>
        <p:spPr>
          <a:xfrm>
            <a:off x="609600" y="5791200"/>
            <a:ext cx="10972800" cy="609600"/>
          </a:xfrm>
          <a:prstGeom prst="rect">
            <a:avLst/>
          </a:prstGeom>
        </p:spPr>
        <p:txBody>
          <a:bodyPr anchor="b"/>
          <a:lstStyle>
            <a:lvl1pPr>
              <a:buNone/>
              <a:defRPr sz="11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856308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59B4-F492-DB49-A58E-193E570E48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C43773-FDC0-9B4C-A69D-31FD45BAA14C}"/>
              </a:ext>
            </a:extLst>
          </p:cNvPr>
          <p:cNvSpPr>
            <a:spLocks noGrp="1"/>
          </p:cNvSpPr>
          <p:nvPr>
            <p:ph type="subTitle" idx="1"/>
          </p:nvPr>
        </p:nvSpPr>
        <p:spPr>
          <a:xfrm>
            <a:off x="1524000" y="3602055"/>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4D6E6A-5219-8A46-AC87-CB70CD287045}"/>
              </a:ext>
            </a:extLst>
          </p:cNvPr>
          <p:cNvSpPr>
            <a:spLocks noGrp="1"/>
          </p:cNvSpPr>
          <p:nvPr>
            <p:ph type="dt" sz="half" idx="10"/>
          </p:nvPr>
        </p:nvSpPr>
        <p:spPr/>
        <p:txBody>
          <a:bodyPr/>
          <a:lstStyle/>
          <a:p>
            <a:fld id="{416F2716-C328-6449-893D-C7019C868AB0}" type="datetimeFigureOut">
              <a:rPr lang="en-US" smtClean="0"/>
              <a:t>1/10/2023</a:t>
            </a:fld>
            <a:endParaRPr lang="en-US"/>
          </a:p>
        </p:txBody>
      </p:sp>
      <p:sp>
        <p:nvSpPr>
          <p:cNvPr id="5" name="Footer Placeholder 4">
            <a:extLst>
              <a:ext uri="{FF2B5EF4-FFF2-40B4-BE49-F238E27FC236}">
                <a16:creationId xmlns:a16="http://schemas.microsoft.com/office/drawing/2014/main" id="{9471C72D-31F1-FA4E-A6B3-36480C285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6E9CD1-2BCC-1146-AB48-F2AF43C3A639}"/>
              </a:ext>
            </a:extLst>
          </p:cNvPr>
          <p:cNvSpPr>
            <a:spLocks noGrp="1"/>
          </p:cNvSpPr>
          <p:nvPr>
            <p:ph type="sldNum" sz="quarter" idx="12"/>
          </p:nvPr>
        </p:nvSpPr>
        <p:spPr/>
        <p:txBody>
          <a:bodyPr/>
          <a:lstStyle/>
          <a:p>
            <a:fld id="{693212EA-60FC-8B49-8303-FB811907F50E}" type="slidenum">
              <a:rPr lang="en-US" smtClean="0"/>
              <a:t>‹#›</a:t>
            </a:fld>
            <a:endParaRPr lang="en-US"/>
          </a:p>
        </p:txBody>
      </p:sp>
    </p:spTree>
    <p:extLst>
      <p:ext uri="{BB962C8B-B14F-4D97-AF65-F5344CB8AC3E}">
        <p14:creationId xmlns:p14="http://schemas.microsoft.com/office/powerpoint/2010/main" val="3162060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9F7C4-46F0-7349-A5F8-6B11E919BE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93CDDD-0E55-2247-B3EC-5BA403462D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D6222-5FE7-054C-A0DA-B1396DB46F27}"/>
              </a:ext>
            </a:extLst>
          </p:cNvPr>
          <p:cNvSpPr>
            <a:spLocks noGrp="1"/>
          </p:cNvSpPr>
          <p:nvPr>
            <p:ph type="dt" sz="half" idx="10"/>
          </p:nvPr>
        </p:nvSpPr>
        <p:spPr/>
        <p:txBody>
          <a:bodyPr/>
          <a:lstStyle/>
          <a:p>
            <a:fld id="{416F2716-C328-6449-893D-C7019C868AB0}" type="datetimeFigureOut">
              <a:rPr lang="en-US" smtClean="0"/>
              <a:t>1/10/2023</a:t>
            </a:fld>
            <a:endParaRPr lang="en-US"/>
          </a:p>
        </p:txBody>
      </p:sp>
      <p:sp>
        <p:nvSpPr>
          <p:cNvPr id="5" name="Footer Placeholder 4">
            <a:extLst>
              <a:ext uri="{FF2B5EF4-FFF2-40B4-BE49-F238E27FC236}">
                <a16:creationId xmlns:a16="http://schemas.microsoft.com/office/drawing/2014/main" id="{3CF19854-CF6B-5B49-845E-DB1504CA6A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62C22-AC0D-174C-BB9A-6FA8FC2D45C5}"/>
              </a:ext>
            </a:extLst>
          </p:cNvPr>
          <p:cNvSpPr>
            <a:spLocks noGrp="1"/>
          </p:cNvSpPr>
          <p:nvPr>
            <p:ph type="sldNum" sz="quarter" idx="12"/>
          </p:nvPr>
        </p:nvSpPr>
        <p:spPr/>
        <p:txBody>
          <a:bodyPr/>
          <a:lstStyle/>
          <a:p>
            <a:fld id="{693212EA-60FC-8B49-8303-FB811907F50E}" type="slidenum">
              <a:rPr lang="en-US" smtClean="0"/>
              <a:t>‹#›</a:t>
            </a:fld>
            <a:endParaRPr lang="en-US"/>
          </a:p>
        </p:txBody>
      </p:sp>
    </p:spTree>
    <p:extLst>
      <p:ext uri="{BB962C8B-B14F-4D97-AF65-F5344CB8AC3E}">
        <p14:creationId xmlns:p14="http://schemas.microsoft.com/office/powerpoint/2010/main" val="745506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7068-3DBD-E047-8F9B-0F3C472C59BD}"/>
              </a:ext>
            </a:extLst>
          </p:cNvPr>
          <p:cNvSpPr>
            <a:spLocks noGrp="1"/>
          </p:cNvSpPr>
          <p:nvPr>
            <p:ph type="title"/>
          </p:nvPr>
        </p:nvSpPr>
        <p:spPr>
          <a:xfrm>
            <a:off x="831851" y="170976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CEAD70-79E3-D440-8AAE-D3DCBAE029E1}"/>
              </a:ext>
            </a:extLst>
          </p:cNvPr>
          <p:cNvSpPr>
            <a:spLocks noGrp="1"/>
          </p:cNvSpPr>
          <p:nvPr>
            <p:ph type="body" idx="1"/>
          </p:nvPr>
        </p:nvSpPr>
        <p:spPr>
          <a:xfrm>
            <a:off x="831851" y="4589483"/>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8D9863-A5FD-0D43-98DD-8E78421C8B5C}"/>
              </a:ext>
            </a:extLst>
          </p:cNvPr>
          <p:cNvSpPr>
            <a:spLocks noGrp="1"/>
          </p:cNvSpPr>
          <p:nvPr>
            <p:ph type="dt" sz="half" idx="10"/>
          </p:nvPr>
        </p:nvSpPr>
        <p:spPr/>
        <p:txBody>
          <a:bodyPr/>
          <a:lstStyle/>
          <a:p>
            <a:fld id="{416F2716-C328-6449-893D-C7019C868AB0}" type="datetimeFigureOut">
              <a:rPr lang="en-US" smtClean="0"/>
              <a:t>1/10/2023</a:t>
            </a:fld>
            <a:endParaRPr lang="en-US"/>
          </a:p>
        </p:txBody>
      </p:sp>
      <p:sp>
        <p:nvSpPr>
          <p:cNvPr id="5" name="Footer Placeholder 4">
            <a:extLst>
              <a:ext uri="{FF2B5EF4-FFF2-40B4-BE49-F238E27FC236}">
                <a16:creationId xmlns:a16="http://schemas.microsoft.com/office/drawing/2014/main" id="{D5D396FC-CA15-E24C-BE3E-099200156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CB930-82AD-4047-8C4B-30448A040186}"/>
              </a:ext>
            </a:extLst>
          </p:cNvPr>
          <p:cNvSpPr>
            <a:spLocks noGrp="1"/>
          </p:cNvSpPr>
          <p:nvPr>
            <p:ph type="sldNum" sz="quarter" idx="12"/>
          </p:nvPr>
        </p:nvSpPr>
        <p:spPr/>
        <p:txBody>
          <a:bodyPr/>
          <a:lstStyle/>
          <a:p>
            <a:fld id="{693212EA-60FC-8B49-8303-FB811907F50E}" type="slidenum">
              <a:rPr lang="en-US" smtClean="0"/>
              <a:t>‹#›</a:t>
            </a:fld>
            <a:endParaRPr lang="en-US"/>
          </a:p>
        </p:txBody>
      </p:sp>
    </p:spTree>
    <p:extLst>
      <p:ext uri="{BB962C8B-B14F-4D97-AF65-F5344CB8AC3E}">
        <p14:creationId xmlns:p14="http://schemas.microsoft.com/office/powerpoint/2010/main" val="3082839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7A55-982C-4645-8B84-5C9CD0AE6C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1EB966-CF40-EE41-83DF-8E25E2E6D17A}"/>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CB0758-B408-E644-82DC-F88B31D5868C}"/>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46E3-DE8F-5D43-8AF4-C489FBD31158}"/>
              </a:ext>
            </a:extLst>
          </p:cNvPr>
          <p:cNvSpPr>
            <a:spLocks noGrp="1"/>
          </p:cNvSpPr>
          <p:nvPr>
            <p:ph type="dt" sz="half" idx="10"/>
          </p:nvPr>
        </p:nvSpPr>
        <p:spPr/>
        <p:txBody>
          <a:bodyPr/>
          <a:lstStyle/>
          <a:p>
            <a:fld id="{416F2716-C328-6449-893D-C7019C868AB0}" type="datetimeFigureOut">
              <a:rPr lang="en-US" smtClean="0"/>
              <a:t>1/10/2023</a:t>
            </a:fld>
            <a:endParaRPr lang="en-US"/>
          </a:p>
        </p:txBody>
      </p:sp>
      <p:sp>
        <p:nvSpPr>
          <p:cNvPr id="6" name="Footer Placeholder 5">
            <a:extLst>
              <a:ext uri="{FF2B5EF4-FFF2-40B4-BE49-F238E27FC236}">
                <a16:creationId xmlns:a16="http://schemas.microsoft.com/office/drawing/2014/main" id="{35EAEF5D-EF4D-C946-9278-2845B44B5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DFDCB2-7290-AA46-882C-09DDCC016603}"/>
              </a:ext>
            </a:extLst>
          </p:cNvPr>
          <p:cNvSpPr>
            <a:spLocks noGrp="1"/>
          </p:cNvSpPr>
          <p:nvPr>
            <p:ph type="sldNum" sz="quarter" idx="12"/>
          </p:nvPr>
        </p:nvSpPr>
        <p:spPr/>
        <p:txBody>
          <a:bodyPr/>
          <a:lstStyle/>
          <a:p>
            <a:fld id="{693212EA-60FC-8B49-8303-FB811907F50E}" type="slidenum">
              <a:rPr lang="en-US" smtClean="0"/>
              <a:t>‹#›</a:t>
            </a:fld>
            <a:endParaRPr lang="en-US"/>
          </a:p>
        </p:txBody>
      </p:sp>
    </p:spTree>
    <p:extLst>
      <p:ext uri="{BB962C8B-B14F-4D97-AF65-F5344CB8AC3E}">
        <p14:creationId xmlns:p14="http://schemas.microsoft.com/office/powerpoint/2010/main" val="16612903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6FBA2-D37B-A94A-B8B5-F997541063D4}"/>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BC98F8-1903-D44D-AEE7-E817A7E29CDA}"/>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223FA8-F704-0D46-9625-3E7CDAABA1E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B0F779-D98B-4849-8637-1BC8EB72DF3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21A99D4-4041-3441-929F-5BCC7022B752}"/>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50A2F6-259F-3243-B162-B894D8479AC6}"/>
              </a:ext>
            </a:extLst>
          </p:cNvPr>
          <p:cNvSpPr>
            <a:spLocks noGrp="1"/>
          </p:cNvSpPr>
          <p:nvPr>
            <p:ph type="dt" sz="half" idx="10"/>
          </p:nvPr>
        </p:nvSpPr>
        <p:spPr/>
        <p:txBody>
          <a:bodyPr/>
          <a:lstStyle/>
          <a:p>
            <a:fld id="{416F2716-C328-6449-893D-C7019C868AB0}" type="datetimeFigureOut">
              <a:rPr lang="en-US" smtClean="0"/>
              <a:t>1/10/2023</a:t>
            </a:fld>
            <a:endParaRPr lang="en-US"/>
          </a:p>
        </p:txBody>
      </p:sp>
      <p:sp>
        <p:nvSpPr>
          <p:cNvPr id="8" name="Footer Placeholder 7">
            <a:extLst>
              <a:ext uri="{FF2B5EF4-FFF2-40B4-BE49-F238E27FC236}">
                <a16:creationId xmlns:a16="http://schemas.microsoft.com/office/drawing/2014/main" id="{1D8DB599-2EFE-6F44-9C33-0766981DD5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35C5-CC1A-3449-9631-438943F6899B}"/>
              </a:ext>
            </a:extLst>
          </p:cNvPr>
          <p:cNvSpPr>
            <a:spLocks noGrp="1"/>
          </p:cNvSpPr>
          <p:nvPr>
            <p:ph type="sldNum" sz="quarter" idx="12"/>
          </p:nvPr>
        </p:nvSpPr>
        <p:spPr/>
        <p:txBody>
          <a:bodyPr/>
          <a:lstStyle/>
          <a:p>
            <a:fld id="{693212EA-60FC-8B49-8303-FB811907F50E}" type="slidenum">
              <a:rPr lang="en-US" smtClean="0"/>
              <a:t>‹#›</a:t>
            </a:fld>
            <a:endParaRPr lang="en-US"/>
          </a:p>
        </p:txBody>
      </p:sp>
    </p:spTree>
    <p:extLst>
      <p:ext uri="{BB962C8B-B14F-4D97-AF65-F5344CB8AC3E}">
        <p14:creationId xmlns:p14="http://schemas.microsoft.com/office/powerpoint/2010/main" val="9903753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15938-6430-244A-83DD-5917E4E367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021391-DE59-F64F-A8A4-26530166D41E}"/>
              </a:ext>
            </a:extLst>
          </p:cNvPr>
          <p:cNvSpPr>
            <a:spLocks noGrp="1"/>
          </p:cNvSpPr>
          <p:nvPr>
            <p:ph type="dt" sz="half" idx="10"/>
          </p:nvPr>
        </p:nvSpPr>
        <p:spPr/>
        <p:txBody>
          <a:bodyPr/>
          <a:lstStyle/>
          <a:p>
            <a:fld id="{416F2716-C328-6449-893D-C7019C868AB0}" type="datetimeFigureOut">
              <a:rPr lang="en-US" smtClean="0"/>
              <a:t>1/10/2023</a:t>
            </a:fld>
            <a:endParaRPr lang="en-US"/>
          </a:p>
        </p:txBody>
      </p:sp>
      <p:sp>
        <p:nvSpPr>
          <p:cNvPr id="4" name="Footer Placeholder 3">
            <a:extLst>
              <a:ext uri="{FF2B5EF4-FFF2-40B4-BE49-F238E27FC236}">
                <a16:creationId xmlns:a16="http://schemas.microsoft.com/office/drawing/2014/main" id="{5FE34037-B320-1A4F-8D5F-EBA9D270B0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C3864C-DF62-A543-9479-A6686EA06F39}"/>
              </a:ext>
            </a:extLst>
          </p:cNvPr>
          <p:cNvSpPr>
            <a:spLocks noGrp="1"/>
          </p:cNvSpPr>
          <p:nvPr>
            <p:ph type="sldNum" sz="quarter" idx="12"/>
          </p:nvPr>
        </p:nvSpPr>
        <p:spPr/>
        <p:txBody>
          <a:bodyPr/>
          <a:lstStyle/>
          <a:p>
            <a:fld id="{693212EA-60FC-8B49-8303-FB811907F50E}" type="slidenum">
              <a:rPr lang="en-US" smtClean="0"/>
              <a:t>‹#›</a:t>
            </a:fld>
            <a:endParaRPr lang="en-US"/>
          </a:p>
        </p:txBody>
      </p:sp>
    </p:spTree>
    <p:extLst>
      <p:ext uri="{BB962C8B-B14F-4D97-AF65-F5344CB8AC3E}">
        <p14:creationId xmlns:p14="http://schemas.microsoft.com/office/powerpoint/2010/main" val="422870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B848-7D83-7449-99AF-564348B12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26D160-0498-D144-834A-9AAF0D5F8E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153D0E-CE62-B745-B47B-2992928708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C6983-0EF3-7C45-8548-0624487E06C4}"/>
              </a:ext>
            </a:extLst>
          </p:cNvPr>
          <p:cNvSpPr>
            <a:spLocks noGrp="1"/>
          </p:cNvSpPr>
          <p:nvPr>
            <p:ph type="dt" sz="half" idx="10"/>
          </p:nvPr>
        </p:nvSpPr>
        <p:spPr/>
        <p:txBody>
          <a:bodyPr/>
          <a:lstStyle/>
          <a:p>
            <a:fld id="{31CBB3B4-E2EA-AE43-8E69-B3235240C870}" type="datetimeFigureOut">
              <a:rPr lang="en-US" smtClean="0"/>
              <a:t>1/10/2023</a:t>
            </a:fld>
            <a:endParaRPr lang="en-US"/>
          </a:p>
        </p:txBody>
      </p:sp>
      <p:sp>
        <p:nvSpPr>
          <p:cNvPr id="6" name="Footer Placeholder 5">
            <a:extLst>
              <a:ext uri="{FF2B5EF4-FFF2-40B4-BE49-F238E27FC236}">
                <a16:creationId xmlns:a16="http://schemas.microsoft.com/office/drawing/2014/main" id="{33432289-BDDE-BF45-880F-4726A7DD8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CCE20-0FF8-224B-9D96-1829E7BE4CC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181963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1A491-A316-BE4E-8888-18A2DAF646CA}"/>
              </a:ext>
            </a:extLst>
          </p:cNvPr>
          <p:cNvSpPr>
            <a:spLocks noGrp="1"/>
          </p:cNvSpPr>
          <p:nvPr>
            <p:ph type="dt" sz="half" idx="10"/>
          </p:nvPr>
        </p:nvSpPr>
        <p:spPr/>
        <p:txBody>
          <a:bodyPr/>
          <a:lstStyle/>
          <a:p>
            <a:fld id="{416F2716-C328-6449-893D-C7019C868AB0}" type="datetimeFigureOut">
              <a:rPr lang="en-US" smtClean="0"/>
              <a:t>1/10/2023</a:t>
            </a:fld>
            <a:endParaRPr lang="en-US"/>
          </a:p>
        </p:txBody>
      </p:sp>
      <p:sp>
        <p:nvSpPr>
          <p:cNvPr id="3" name="Footer Placeholder 2">
            <a:extLst>
              <a:ext uri="{FF2B5EF4-FFF2-40B4-BE49-F238E27FC236}">
                <a16:creationId xmlns:a16="http://schemas.microsoft.com/office/drawing/2014/main" id="{AF38A06C-AFDA-2946-BCBA-C1B711E5B4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0245A0-C94B-5A42-A449-D77DB95592B8}"/>
              </a:ext>
            </a:extLst>
          </p:cNvPr>
          <p:cNvSpPr>
            <a:spLocks noGrp="1"/>
          </p:cNvSpPr>
          <p:nvPr>
            <p:ph type="sldNum" sz="quarter" idx="12"/>
          </p:nvPr>
        </p:nvSpPr>
        <p:spPr/>
        <p:txBody>
          <a:bodyPr/>
          <a:lstStyle/>
          <a:p>
            <a:fld id="{693212EA-60FC-8B49-8303-FB811907F50E}" type="slidenum">
              <a:rPr lang="en-US" smtClean="0"/>
              <a:t>‹#›</a:t>
            </a:fld>
            <a:endParaRPr lang="en-US"/>
          </a:p>
        </p:txBody>
      </p:sp>
    </p:spTree>
    <p:extLst>
      <p:ext uri="{BB962C8B-B14F-4D97-AF65-F5344CB8AC3E}">
        <p14:creationId xmlns:p14="http://schemas.microsoft.com/office/powerpoint/2010/main" val="3493689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3E63A-59E0-6E47-967B-A13C378C48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60BC93-5541-AB47-AECE-1359F4A79824}"/>
              </a:ext>
            </a:extLst>
          </p:cNvPr>
          <p:cNvSpPr>
            <a:spLocks noGrp="1"/>
          </p:cNvSpPr>
          <p:nvPr>
            <p:ph idx="1"/>
          </p:nvPr>
        </p:nvSpPr>
        <p:spPr>
          <a:xfrm>
            <a:off x="5183188" y="98744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F89919-C5F2-AB47-B18D-8973B3A4C705}"/>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5BC775B0-0020-164C-810D-DA9156114F22}"/>
              </a:ext>
            </a:extLst>
          </p:cNvPr>
          <p:cNvSpPr>
            <a:spLocks noGrp="1"/>
          </p:cNvSpPr>
          <p:nvPr>
            <p:ph type="dt" sz="half" idx="10"/>
          </p:nvPr>
        </p:nvSpPr>
        <p:spPr/>
        <p:txBody>
          <a:bodyPr/>
          <a:lstStyle/>
          <a:p>
            <a:fld id="{416F2716-C328-6449-893D-C7019C868AB0}" type="datetimeFigureOut">
              <a:rPr lang="en-US" smtClean="0"/>
              <a:t>1/10/2023</a:t>
            </a:fld>
            <a:endParaRPr lang="en-US"/>
          </a:p>
        </p:txBody>
      </p:sp>
      <p:sp>
        <p:nvSpPr>
          <p:cNvPr id="6" name="Footer Placeholder 5">
            <a:extLst>
              <a:ext uri="{FF2B5EF4-FFF2-40B4-BE49-F238E27FC236}">
                <a16:creationId xmlns:a16="http://schemas.microsoft.com/office/drawing/2014/main" id="{39E1D5EA-7B85-954F-9BCE-14D41ACAD4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FA4F1-D505-9442-B16F-9CF645F97EBA}"/>
              </a:ext>
            </a:extLst>
          </p:cNvPr>
          <p:cNvSpPr>
            <a:spLocks noGrp="1"/>
          </p:cNvSpPr>
          <p:nvPr>
            <p:ph type="sldNum" sz="quarter" idx="12"/>
          </p:nvPr>
        </p:nvSpPr>
        <p:spPr/>
        <p:txBody>
          <a:bodyPr/>
          <a:lstStyle/>
          <a:p>
            <a:fld id="{693212EA-60FC-8B49-8303-FB811907F50E}" type="slidenum">
              <a:rPr lang="en-US" smtClean="0"/>
              <a:t>‹#›</a:t>
            </a:fld>
            <a:endParaRPr lang="en-US"/>
          </a:p>
        </p:txBody>
      </p:sp>
    </p:spTree>
    <p:extLst>
      <p:ext uri="{BB962C8B-B14F-4D97-AF65-F5344CB8AC3E}">
        <p14:creationId xmlns:p14="http://schemas.microsoft.com/office/powerpoint/2010/main" val="16377205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359A-E855-8348-9CE6-BE0DCB0A4D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0CD9DF-7267-0F42-B1C2-4D5BA8C8B7E3}"/>
              </a:ext>
            </a:extLst>
          </p:cNvPr>
          <p:cNvSpPr>
            <a:spLocks noGrp="1"/>
          </p:cNvSpPr>
          <p:nvPr>
            <p:ph type="pic" idx="1"/>
          </p:nvPr>
        </p:nvSpPr>
        <p:spPr>
          <a:xfrm>
            <a:off x="5183188" y="987447"/>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BFA1444F-06F8-6A49-96CA-D43015F1EC94}"/>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DCB83997-E490-1542-ABAD-DA49DEE61CC7}"/>
              </a:ext>
            </a:extLst>
          </p:cNvPr>
          <p:cNvSpPr>
            <a:spLocks noGrp="1"/>
          </p:cNvSpPr>
          <p:nvPr>
            <p:ph type="dt" sz="half" idx="10"/>
          </p:nvPr>
        </p:nvSpPr>
        <p:spPr/>
        <p:txBody>
          <a:bodyPr/>
          <a:lstStyle/>
          <a:p>
            <a:fld id="{416F2716-C328-6449-893D-C7019C868AB0}" type="datetimeFigureOut">
              <a:rPr lang="en-US" smtClean="0"/>
              <a:t>1/10/2023</a:t>
            </a:fld>
            <a:endParaRPr lang="en-US"/>
          </a:p>
        </p:txBody>
      </p:sp>
      <p:sp>
        <p:nvSpPr>
          <p:cNvPr id="6" name="Footer Placeholder 5">
            <a:extLst>
              <a:ext uri="{FF2B5EF4-FFF2-40B4-BE49-F238E27FC236}">
                <a16:creationId xmlns:a16="http://schemas.microsoft.com/office/drawing/2014/main" id="{B8AF03AE-28EE-6941-B61A-ED9913DC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2AA5E-5949-6F4D-9746-14322EEE5205}"/>
              </a:ext>
            </a:extLst>
          </p:cNvPr>
          <p:cNvSpPr>
            <a:spLocks noGrp="1"/>
          </p:cNvSpPr>
          <p:nvPr>
            <p:ph type="sldNum" sz="quarter" idx="12"/>
          </p:nvPr>
        </p:nvSpPr>
        <p:spPr/>
        <p:txBody>
          <a:bodyPr/>
          <a:lstStyle/>
          <a:p>
            <a:fld id="{693212EA-60FC-8B49-8303-FB811907F50E}" type="slidenum">
              <a:rPr lang="en-US" smtClean="0"/>
              <a:t>‹#›</a:t>
            </a:fld>
            <a:endParaRPr lang="en-US"/>
          </a:p>
        </p:txBody>
      </p:sp>
    </p:spTree>
    <p:extLst>
      <p:ext uri="{BB962C8B-B14F-4D97-AF65-F5344CB8AC3E}">
        <p14:creationId xmlns:p14="http://schemas.microsoft.com/office/powerpoint/2010/main" val="9534934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DDC-6581-B049-82D0-68D27A40F4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3830E6-A7EB-834C-93FC-2EC94BA049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BDCB2-FC61-834F-A92C-14D42B0B93E3}"/>
              </a:ext>
            </a:extLst>
          </p:cNvPr>
          <p:cNvSpPr>
            <a:spLocks noGrp="1"/>
          </p:cNvSpPr>
          <p:nvPr>
            <p:ph type="dt" sz="half" idx="10"/>
          </p:nvPr>
        </p:nvSpPr>
        <p:spPr/>
        <p:txBody>
          <a:bodyPr/>
          <a:lstStyle/>
          <a:p>
            <a:fld id="{416F2716-C328-6449-893D-C7019C868AB0}" type="datetimeFigureOut">
              <a:rPr lang="en-US" smtClean="0"/>
              <a:t>1/10/2023</a:t>
            </a:fld>
            <a:endParaRPr lang="en-US"/>
          </a:p>
        </p:txBody>
      </p:sp>
      <p:sp>
        <p:nvSpPr>
          <p:cNvPr id="5" name="Footer Placeholder 4">
            <a:extLst>
              <a:ext uri="{FF2B5EF4-FFF2-40B4-BE49-F238E27FC236}">
                <a16:creationId xmlns:a16="http://schemas.microsoft.com/office/drawing/2014/main" id="{F4849BD8-E1BE-AE4B-8432-4BD5D7045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C9A95-7153-394D-8D07-6AF295CC29BF}"/>
              </a:ext>
            </a:extLst>
          </p:cNvPr>
          <p:cNvSpPr>
            <a:spLocks noGrp="1"/>
          </p:cNvSpPr>
          <p:nvPr>
            <p:ph type="sldNum" sz="quarter" idx="12"/>
          </p:nvPr>
        </p:nvSpPr>
        <p:spPr/>
        <p:txBody>
          <a:bodyPr/>
          <a:lstStyle/>
          <a:p>
            <a:fld id="{693212EA-60FC-8B49-8303-FB811907F50E}" type="slidenum">
              <a:rPr lang="en-US" smtClean="0"/>
              <a:t>‹#›</a:t>
            </a:fld>
            <a:endParaRPr lang="en-US"/>
          </a:p>
        </p:txBody>
      </p:sp>
    </p:spTree>
    <p:extLst>
      <p:ext uri="{BB962C8B-B14F-4D97-AF65-F5344CB8AC3E}">
        <p14:creationId xmlns:p14="http://schemas.microsoft.com/office/powerpoint/2010/main" val="20691830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DC4140-6E6C-4444-9AC8-077D48EBB331}"/>
              </a:ext>
            </a:extLst>
          </p:cNvPr>
          <p:cNvSpPr>
            <a:spLocks noGrp="1"/>
          </p:cNvSpPr>
          <p:nvPr>
            <p:ph type="title" orient="vert"/>
          </p:nvPr>
        </p:nvSpPr>
        <p:spPr>
          <a:xfrm>
            <a:off x="8724902" y="36514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06FBC-0A1B-0A40-A75B-FA1D106087CC}"/>
              </a:ext>
            </a:extLst>
          </p:cNvPr>
          <p:cNvSpPr>
            <a:spLocks noGrp="1"/>
          </p:cNvSpPr>
          <p:nvPr>
            <p:ph type="body" orient="vert" idx="1"/>
          </p:nvPr>
        </p:nvSpPr>
        <p:spPr>
          <a:xfrm>
            <a:off x="838203" y="36514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2A709-063B-8B49-8556-6ADBB64D16C3}"/>
              </a:ext>
            </a:extLst>
          </p:cNvPr>
          <p:cNvSpPr>
            <a:spLocks noGrp="1"/>
          </p:cNvSpPr>
          <p:nvPr>
            <p:ph type="dt" sz="half" idx="10"/>
          </p:nvPr>
        </p:nvSpPr>
        <p:spPr/>
        <p:txBody>
          <a:bodyPr/>
          <a:lstStyle/>
          <a:p>
            <a:fld id="{416F2716-C328-6449-893D-C7019C868AB0}" type="datetimeFigureOut">
              <a:rPr lang="en-US" smtClean="0"/>
              <a:t>1/10/2023</a:t>
            </a:fld>
            <a:endParaRPr lang="en-US"/>
          </a:p>
        </p:txBody>
      </p:sp>
      <p:sp>
        <p:nvSpPr>
          <p:cNvPr id="5" name="Footer Placeholder 4">
            <a:extLst>
              <a:ext uri="{FF2B5EF4-FFF2-40B4-BE49-F238E27FC236}">
                <a16:creationId xmlns:a16="http://schemas.microsoft.com/office/drawing/2014/main" id="{C9FCC678-1070-4C4A-BCC7-AF80BD77B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11776-F45D-ED42-826E-84BCB3E58224}"/>
              </a:ext>
            </a:extLst>
          </p:cNvPr>
          <p:cNvSpPr>
            <a:spLocks noGrp="1"/>
          </p:cNvSpPr>
          <p:nvPr>
            <p:ph type="sldNum" sz="quarter" idx="12"/>
          </p:nvPr>
        </p:nvSpPr>
        <p:spPr/>
        <p:txBody>
          <a:bodyPr/>
          <a:lstStyle/>
          <a:p>
            <a:fld id="{693212EA-60FC-8B49-8303-FB811907F50E}" type="slidenum">
              <a:rPr lang="en-US" smtClean="0"/>
              <a:t>‹#›</a:t>
            </a:fld>
            <a:endParaRPr lang="en-US"/>
          </a:p>
        </p:txBody>
      </p:sp>
    </p:spTree>
    <p:extLst>
      <p:ext uri="{BB962C8B-B14F-4D97-AF65-F5344CB8AC3E}">
        <p14:creationId xmlns:p14="http://schemas.microsoft.com/office/powerpoint/2010/main" val="1521066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41992" y="3326145"/>
            <a:ext cx="7548824" cy="1646307"/>
          </a:xfrm>
        </p:spPr>
        <p:txBody>
          <a:bodyPr anchor="b">
            <a:normAutofit/>
          </a:bodyPr>
          <a:lstStyle>
            <a:lvl1pPr marL="0" indent="0">
              <a:buNone/>
              <a:defRPr sz="4800" b="1" baseline="0">
                <a:solidFill>
                  <a:schemeClr val="tx1"/>
                </a:solidFill>
              </a:defRPr>
            </a:lvl1pPr>
          </a:lstStyle>
          <a:p>
            <a:pPr lvl="0"/>
            <a:r>
              <a:rPr lang="en-US" dirty="0"/>
              <a:t>Add the title of your presentation here</a:t>
            </a:r>
          </a:p>
        </p:txBody>
      </p:sp>
      <p:grpSp>
        <p:nvGrpSpPr>
          <p:cNvPr id="10" name="Group 9"/>
          <p:cNvGrpSpPr/>
          <p:nvPr userDrawn="1"/>
        </p:nvGrpSpPr>
        <p:grpSpPr>
          <a:xfrm>
            <a:off x="4519857" y="6482720"/>
            <a:ext cx="2499307" cy="318303"/>
            <a:chOff x="3519449" y="4886156"/>
            <a:chExt cx="1874480" cy="238727"/>
          </a:xfrm>
        </p:grpSpPr>
        <p:sp>
          <p:nvSpPr>
            <p:cNvPr id="11" name="Subtitle 1"/>
            <p:cNvSpPr txBox="1">
              <a:spLocks/>
            </p:cNvSpPr>
            <p:nvPr userDrawn="1"/>
          </p:nvSpPr>
          <p:spPr>
            <a:xfrm>
              <a:off x="3519449" y="4886156"/>
              <a:ext cx="1050635" cy="16020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100" dirty="0">
                  <a:solidFill>
                    <a:srgbClr val="FFFFFF"/>
                  </a:solidFill>
                  <a:latin typeface="Helvetica Neue"/>
                  <a:cs typeface="Helvetica Neue"/>
                </a:rPr>
                <a:t>Powered by</a:t>
              </a:r>
            </a:p>
          </p:txBody>
        </p:sp>
        <p:pic>
          <p:nvPicPr>
            <p:cNvPr id="12" name="Picture 11" descr="sm_logo_reversed1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4796" y="4895292"/>
              <a:ext cx="1109133" cy="229591"/>
            </a:xfrm>
            <a:prstGeom prst="rect">
              <a:avLst/>
            </a:prstGeom>
          </p:spPr>
        </p:pic>
      </p:grpSp>
      <p:sp>
        <p:nvSpPr>
          <p:cNvPr id="3" name="Text Placeholder 2"/>
          <p:cNvSpPr>
            <a:spLocks noGrp="1"/>
          </p:cNvSpPr>
          <p:nvPr>
            <p:ph type="body" sz="quarter" idx="12"/>
          </p:nvPr>
        </p:nvSpPr>
        <p:spPr>
          <a:xfrm>
            <a:off x="342917" y="4976710"/>
            <a:ext cx="5196417" cy="499533"/>
          </a:xfrm>
        </p:spPr>
        <p:txBody>
          <a:bodyPr/>
          <a:lstStyle/>
          <a:p>
            <a:pPr lvl="0"/>
            <a:r>
              <a:rPr lang="en-US" dirty="0"/>
              <a:t>Click to edit Master text styles</a:t>
            </a:r>
          </a:p>
        </p:txBody>
      </p:sp>
    </p:spTree>
    <p:extLst>
      <p:ext uri="{BB962C8B-B14F-4D97-AF65-F5344CB8AC3E}">
        <p14:creationId xmlns:p14="http://schemas.microsoft.com/office/powerpoint/2010/main" val="16969734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6">
            <a:lumMod val="75000"/>
          </a:schemeClr>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746EEA38-A9B4-4AE0-9C23-4A8F80AC6D9E}" type="datetimeFigureOut">
              <a:rPr lang="en-US" smtClean="0"/>
              <a:pPr/>
              <a:t>1/10/2023</a:t>
            </a:fld>
            <a:endParaRPr lang="en-US"/>
          </a:p>
        </p:txBody>
      </p:sp>
      <p:sp>
        <p:nvSpPr>
          <p:cNvPr id="17" name="Footer Placeholder 16"/>
          <p:cNvSpPr>
            <a:spLocks noGrp="1"/>
          </p:cNvSpPr>
          <p:nvPr>
            <p:ph type="ftr" sz="quarter" idx="11"/>
          </p:nvPr>
        </p:nvSpPr>
        <p:spPr>
          <a:xfrm>
            <a:off x="2780524" y="236551"/>
            <a:ext cx="78232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C76AEF22-2011-43AB-AF1D-9FF59D258130}"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62233523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_Light">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746EEA38-A9B4-4AE0-9C23-4A8F80AC6D9E}" type="datetimeFigureOut">
              <a:rPr lang="en-US" smtClean="0"/>
              <a:pPr/>
              <a:t>1/10/2023</a:t>
            </a:fld>
            <a:endParaRPr lang="en-US"/>
          </a:p>
        </p:txBody>
      </p:sp>
      <p:sp>
        <p:nvSpPr>
          <p:cNvPr id="17" name="Footer Placeholder 16"/>
          <p:cNvSpPr>
            <a:spLocks noGrp="1"/>
          </p:cNvSpPr>
          <p:nvPr>
            <p:ph type="ftr" sz="quarter" idx="11"/>
          </p:nvPr>
        </p:nvSpPr>
        <p:spPr>
          <a:xfrm>
            <a:off x="2780524" y="236551"/>
            <a:ext cx="7823200" cy="365125"/>
          </a:xfrm>
        </p:spPr>
        <p:txBody>
          <a:bodyPr/>
          <a:lstStyle>
            <a:lvl1pPr algn="r">
              <a:defRPr>
                <a:solidFill>
                  <a:schemeClr val="tx2"/>
                </a:solidFill>
              </a:defRPr>
            </a:lvl1pPr>
          </a:lstStyle>
          <a:p>
            <a:endParaRPr lang="en-US">
              <a:solidFill>
                <a:srgbClr val="775F55"/>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C76AEF22-2011-43AB-AF1D-9FF59D258130}"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3743836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46EEA38-A9B4-4AE0-9C23-4A8F80AC6D9E}" type="datetimeFigureOut">
              <a:rPr lang="en-US" smtClean="0">
                <a:solidFill>
                  <a:srgbClr val="775F55"/>
                </a:solidFill>
              </a:rPr>
              <a:pPr/>
              <a:t>1/10/2023</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76AEF22-2011-43AB-AF1D-9FF59D258130}"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749010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3"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746EEA38-A9B4-4AE0-9C23-4A8F80AC6D9E}" type="datetimeFigureOut">
              <a:rPr lang="en-US" smtClean="0">
                <a:solidFill>
                  <a:srgbClr val="775F55"/>
                </a:solidFill>
              </a:rPr>
              <a:pPr/>
              <a:t>1/10/2023</a:t>
            </a:fld>
            <a:endParaRPr lang="en-US">
              <a:solidFill>
                <a:srgbClr val="775F55"/>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C76AEF22-2011-43AB-AF1D-9FF59D258130}"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677323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A34D-F5A0-6B45-9CA8-5D0C0D766E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5C1232-783A-4C47-BDB2-EADB1DA8CD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06B8C8-8B66-0249-AF3C-5A2EC0FB91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2ED923-F317-6941-9E02-7892B17BE1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43E2B3-51D6-544F-8D55-28A4FB50BE7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958492-9D7B-CC4A-9C50-78F037EED591}"/>
              </a:ext>
            </a:extLst>
          </p:cNvPr>
          <p:cNvSpPr>
            <a:spLocks noGrp="1"/>
          </p:cNvSpPr>
          <p:nvPr>
            <p:ph type="dt" sz="half" idx="10"/>
          </p:nvPr>
        </p:nvSpPr>
        <p:spPr/>
        <p:txBody>
          <a:bodyPr/>
          <a:lstStyle/>
          <a:p>
            <a:fld id="{31CBB3B4-E2EA-AE43-8E69-B3235240C870}" type="datetimeFigureOut">
              <a:rPr lang="en-US" smtClean="0"/>
              <a:t>1/10/2023</a:t>
            </a:fld>
            <a:endParaRPr lang="en-US"/>
          </a:p>
        </p:txBody>
      </p:sp>
      <p:sp>
        <p:nvSpPr>
          <p:cNvPr id="8" name="Footer Placeholder 7">
            <a:extLst>
              <a:ext uri="{FF2B5EF4-FFF2-40B4-BE49-F238E27FC236}">
                <a16:creationId xmlns:a16="http://schemas.microsoft.com/office/drawing/2014/main" id="{3E4AD33E-87E8-FE43-A2C9-1520FFD80B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9F6A39-A2F4-2D43-AFFD-D8F1D358ABE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3974421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_Med">
    <p:bg>
      <p:bgRef idx="1003">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0" y="2743200"/>
            <a:ext cx="10119360"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746EEA38-A9B4-4AE0-9C23-4A8F80AC6D9E}" type="datetimeFigureOut">
              <a:rPr lang="en-US" smtClean="0">
                <a:solidFill>
                  <a:srgbClr val="775F55"/>
                </a:solidFill>
              </a:rPr>
              <a:pPr/>
              <a:t>1/10/2023</a:t>
            </a:fld>
            <a:endParaRPr lang="en-US">
              <a:solidFill>
                <a:srgbClr val="775F55"/>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C76AEF22-2011-43AB-AF1D-9FF59D258130}"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1010817950"/>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746EEA38-A9B4-4AE0-9C23-4A8F80AC6D9E}" type="datetimeFigureOut">
              <a:rPr lang="en-US" smtClean="0">
                <a:solidFill>
                  <a:srgbClr val="775F55"/>
                </a:solidFill>
              </a:rPr>
              <a:pPr/>
              <a:t>1/10/2023</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C76AEF22-2011-43AB-AF1D-9FF59D258130}"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16782693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46EEA38-A9B4-4AE0-9C23-4A8F80AC6D9E}" type="datetimeFigureOut">
              <a:rPr lang="en-US" smtClean="0">
                <a:solidFill>
                  <a:srgbClr val="775F55"/>
                </a:solidFill>
              </a:rPr>
              <a:pPr/>
              <a:t>1/10/2023</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C76AEF22-2011-43AB-AF1D-9FF59D258130}"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0078637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46EEA38-A9B4-4AE0-9C23-4A8F80AC6D9E}" type="datetimeFigureOut">
              <a:rPr lang="en-US" smtClean="0">
                <a:solidFill>
                  <a:srgbClr val="775F55"/>
                </a:solidFill>
              </a:rPr>
              <a:pPr/>
              <a:t>1/10/2023</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C76AEF22-2011-43AB-AF1D-9FF59D258130}" type="slidenum">
              <a:rPr lang="en-US" smtClean="0"/>
              <a:pPr/>
              <a:t>‹#›</a:t>
            </a:fld>
            <a:endParaRPr lang="en-US"/>
          </a:p>
        </p:txBody>
      </p:sp>
    </p:spTree>
    <p:extLst>
      <p:ext uri="{BB962C8B-B14F-4D97-AF65-F5344CB8AC3E}">
        <p14:creationId xmlns:p14="http://schemas.microsoft.com/office/powerpoint/2010/main" val="26433729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EEA38-A9B4-4AE0-9C23-4A8F80AC6D9E}" type="datetimeFigureOut">
              <a:rPr lang="en-US" smtClean="0">
                <a:solidFill>
                  <a:srgbClr val="775F55"/>
                </a:solidFill>
              </a:rPr>
              <a:pPr/>
              <a:t>1/10/2023</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C76AEF22-2011-43AB-AF1D-9FF59D258130}"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14453161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746EEA38-A9B4-4AE0-9C23-4A8F80AC6D9E}" type="datetimeFigureOut">
              <a:rPr lang="en-US" smtClean="0">
                <a:solidFill>
                  <a:srgbClr val="775F55"/>
                </a:solidFill>
              </a:rPr>
              <a:pPr/>
              <a:t>1/10/2023</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76AEF22-2011-43AB-AF1D-9FF59D258130}"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06322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12" name="Date Placeholder 11"/>
          <p:cNvSpPr>
            <a:spLocks noGrp="1"/>
          </p:cNvSpPr>
          <p:nvPr>
            <p:ph type="dt" sz="half" idx="10"/>
          </p:nvPr>
        </p:nvSpPr>
        <p:spPr>
          <a:xfrm>
            <a:off x="8331200" y="6248413"/>
            <a:ext cx="3556000" cy="365125"/>
          </a:xfrm>
        </p:spPr>
        <p:txBody>
          <a:bodyPr rtlCol="0"/>
          <a:lstStyle/>
          <a:p>
            <a:fld id="{746EEA38-A9B4-4AE0-9C23-4A8F80AC6D9E}" type="datetimeFigureOut">
              <a:rPr lang="en-US" smtClean="0">
                <a:solidFill>
                  <a:srgbClr val="775F55"/>
                </a:solidFill>
              </a:rPr>
              <a:pPr/>
              <a:t>1/10/2023</a:t>
            </a:fld>
            <a:endParaRPr lang="en-US">
              <a:solidFill>
                <a:srgbClr val="775F55"/>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C76AEF22-2011-43AB-AF1D-9FF59D258130}" type="slidenum">
              <a:rPr lang="en-US" smtClean="0"/>
              <a:pPr/>
              <a:t>‹#›</a:t>
            </a:fld>
            <a:endParaRPr lang="en-US"/>
          </a:p>
        </p:txBody>
      </p:sp>
      <p:sp>
        <p:nvSpPr>
          <p:cNvPr id="14" name="Footer Placeholder 13"/>
          <p:cNvSpPr>
            <a:spLocks noGrp="1"/>
          </p:cNvSpPr>
          <p:nvPr>
            <p:ph type="ftr" sz="quarter" idx="12"/>
          </p:nvPr>
        </p:nvSpPr>
        <p:spPr>
          <a:xfrm>
            <a:off x="2133600" y="6248219"/>
            <a:ext cx="6096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111364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46EEA38-A9B4-4AE0-9C23-4A8F80AC6D9E}" type="datetimeFigureOut">
              <a:rPr lang="en-US" smtClean="0">
                <a:solidFill>
                  <a:srgbClr val="775F55"/>
                </a:solidFill>
              </a:rPr>
              <a:pPr/>
              <a:t>1/10/2023</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C76AEF22-2011-43AB-AF1D-9FF59D258130}" type="slidenum">
              <a:rPr lang="en-US" smtClean="0"/>
              <a:pPr/>
              <a:t>‹#›</a:t>
            </a:fld>
            <a:endParaRPr lang="en-US"/>
          </a:p>
        </p:txBody>
      </p:sp>
    </p:spTree>
    <p:extLst>
      <p:ext uri="{BB962C8B-B14F-4D97-AF65-F5344CB8AC3E}">
        <p14:creationId xmlns:p14="http://schemas.microsoft.com/office/powerpoint/2010/main" val="31690493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13"/>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15"/>
            <a:ext cx="2946400" cy="365125"/>
          </a:xfrm>
        </p:spPr>
        <p:txBody>
          <a:bodyPr/>
          <a:lstStyle/>
          <a:p>
            <a:fld id="{746EEA38-A9B4-4AE0-9C23-4A8F80AC6D9E}" type="datetimeFigureOut">
              <a:rPr lang="en-US" smtClean="0">
                <a:solidFill>
                  <a:srgbClr val="775F55"/>
                </a:solidFill>
              </a:rPr>
              <a:pPr/>
              <a:t>1/10/2023</a:t>
            </a:fld>
            <a:endParaRPr lang="en-US">
              <a:solidFill>
                <a:srgbClr val="775F55"/>
              </a:solidFill>
            </a:endParaRPr>
          </a:p>
        </p:txBody>
      </p:sp>
      <p:sp>
        <p:nvSpPr>
          <p:cNvPr id="5" name="Footer Placeholder 4"/>
          <p:cNvSpPr>
            <a:spLocks noGrp="1"/>
          </p:cNvSpPr>
          <p:nvPr>
            <p:ph type="ftr" sz="quarter" idx="11"/>
          </p:nvPr>
        </p:nvSpPr>
        <p:spPr>
          <a:xfrm>
            <a:off x="609610" y="6248220"/>
            <a:ext cx="7431311" cy="365125"/>
          </a:xfrm>
        </p:spPr>
        <p:txBody>
          <a:bodyPr/>
          <a:lstStyle/>
          <a:p>
            <a:endParaRPr lang="en-US">
              <a:solidFill>
                <a:srgbClr val="775F55"/>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C76AEF22-2011-43AB-AF1D-9FF59D258130}" type="slidenum">
              <a:rPr lang="en-US" smtClean="0"/>
              <a:pPr/>
              <a:t>‹#›</a:t>
            </a:fld>
            <a:endParaRPr lang="en-US"/>
          </a:p>
        </p:txBody>
      </p:sp>
    </p:spTree>
    <p:extLst>
      <p:ext uri="{BB962C8B-B14F-4D97-AF65-F5344CB8AC3E}">
        <p14:creationId xmlns:p14="http://schemas.microsoft.com/office/powerpoint/2010/main" val="35224039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152400"/>
            <a:ext cx="10972800" cy="1097280"/>
          </a:xfrm>
        </p:spPr>
        <p:txBody>
          <a:bodyPr/>
          <a:lstStyle/>
          <a:p>
            <a:r>
              <a:rPr lang="en-US"/>
              <a:t>Click to edit Master title style</a:t>
            </a:r>
          </a:p>
        </p:txBody>
      </p:sp>
      <p:sp>
        <p:nvSpPr>
          <p:cNvPr id="3" name="Text Placeholder 2"/>
          <p:cNvSpPr>
            <a:spLocks noGrp="1"/>
          </p:cNvSpPr>
          <p:nvPr>
            <p:ph type="body" sz="half" idx="1"/>
          </p:nvPr>
        </p:nvSpPr>
        <p:spPr>
          <a:xfrm>
            <a:off x="6197600" y="1676400"/>
            <a:ext cx="5588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812800" y="1676400"/>
            <a:ext cx="5080000" cy="2057400"/>
          </a:xfrm>
        </p:spPr>
        <p:txBody>
          <a:bodyPr/>
          <a:lstStyle/>
          <a:p>
            <a:pPr lvl="0"/>
            <a:r>
              <a:rPr lang="en-US" dirty="0"/>
              <a:t>Click to edit Master text styles</a:t>
            </a:r>
          </a:p>
        </p:txBody>
      </p:sp>
      <p:sp>
        <p:nvSpPr>
          <p:cNvPr id="5" name="Content Placeholder 4"/>
          <p:cNvSpPr>
            <a:spLocks noGrp="1"/>
          </p:cNvSpPr>
          <p:nvPr>
            <p:ph sz="quarter" idx="3"/>
          </p:nvPr>
        </p:nvSpPr>
        <p:spPr>
          <a:xfrm>
            <a:off x="812800" y="3962400"/>
            <a:ext cx="5080000" cy="2057400"/>
          </a:xfrm>
        </p:spPr>
        <p:txBody>
          <a:bodyPr/>
          <a:lstStyle/>
          <a:p>
            <a:pPr lvl="0"/>
            <a:r>
              <a:rPr lang="en-US" dirty="0"/>
              <a:t>Click to edit Master text styles</a:t>
            </a:r>
          </a:p>
        </p:txBody>
      </p:sp>
      <p:sp>
        <p:nvSpPr>
          <p:cNvPr id="6" name="Date Placeholder 9"/>
          <p:cNvSpPr>
            <a:spLocks noGrp="1"/>
          </p:cNvSpPr>
          <p:nvPr>
            <p:ph type="dt" sz="half" idx="10"/>
          </p:nvPr>
        </p:nvSpPr>
        <p:spPr>
          <a:xfrm>
            <a:off x="8229600" y="6248413"/>
            <a:ext cx="3556000" cy="365125"/>
          </a:xfrm>
        </p:spPr>
        <p:txBody>
          <a:bodyPr/>
          <a:lstStyle>
            <a:lvl1pPr>
              <a:defRPr/>
            </a:lvl1pPr>
          </a:lstStyle>
          <a:p>
            <a:pPr>
              <a:defRPr/>
            </a:pPr>
            <a:endParaRPr lang="en-US">
              <a:solidFill>
                <a:srgbClr val="775F55"/>
              </a:solidFill>
            </a:endParaRPr>
          </a:p>
        </p:txBody>
      </p:sp>
      <p:sp>
        <p:nvSpPr>
          <p:cNvPr id="7" name="Footer Placeholder 21"/>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8" name="Slide Number Placeholder 17"/>
          <p:cNvSpPr>
            <a:spLocks noGrp="1"/>
          </p:cNvSpPr>
          <p:nvPr>
            <p:ph type="sldNum" sz="quarter" idx="12"/>
          </p:nvPr>
        </p:nvSpPr>
        <p:spPr/>
        <p:txBody>
          <a:bodyPr/>
          <a:lstStyle>
            <a:lvl1pPr>
              <a:defRPr/>
            </a:lvl1pPr>
          </a:lstStyle>
          <a:p>
            <a:pPr>
              <a:defRPr/>
            </a:pPr>
            <a:fld id="{69EBD6BA-DD57-443B-ABF7-A1A9A18DE94E}" type="slidenum">
              <a:rPr lang="en-US"/>
              <a:pPr>
                <a:defRPr/>
              </a:pPr>
              <a:t>‹#›</a:t>
            </a:fld>
            <a:endParaRPr lang="en-US"/>
          </a:p>
        </p:txBody>
      </p:sp>
    </p:spTree>
    <p:extLst>
      <p:ext uri="{BB962C8B-B14F-4D97-AF65-F5344CB8AC3E}">
        <p14:creationId xmlns:p14="http://schemas.microsoft.com/office/powerpoint/2010/main" val="614824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F458-403D-1749-92F6-BC7E6C96AD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9115EA-E22B-4742-920E-B4F74F17F626}"/>
              </a:ext>
            </a:extLst>
          </p:cNvPr>
          <p:cNvSpPr>
            <a:spLocks noGrp="1"/>
          </p:cNvSpPr>
          <p:nvPr>
            <p:ph type="dt" sz="half" idx="10"/>
          </p:nvPr>
        </p:nvSpPr>
        <p:spPr/>
        <p:txBody>
          <a:bodyPr/>
          <a:lstStyle/>
          <a:p>
            <a:fld id="{31CBB3B4-E2EA-AE43-8E69-B3235240C870}" type="datetimeFigureOut">
              <a:rPr lang="en-US" smtClean="0"/>
              <a:t>1/10/2023</a:t>
            </a:fld>
            <a:endParaRPr lang="en-US"/>
          </a:p>
        </p:txBody>
      </p:sp>
      <p:sp>
        <p:nvSpPr>
          <p:cNvPr id="4" name="Footer Placeholder 3">
            <a:extLst>
              <a:ext uri="{FF2B5EF4-FFF2-40B4-BE49-F238E27FC236}">
                <a16:creationId xmlns:a16="http://schemas.microsoft.com/office/drawing/2014/main" id="{7D719CC9-3DE4-E946-BB4B-2683D10C0D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234238-E32E-5C4D-8CDF-0B7AFA23EB2D}"/>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4809258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cept Description">
    <p:spTree>
      <p:nvGrpSpPr>
        <p:cNvPr id="1" name=""/>
        <p:cNvGrpSpPr/>
        <p:nvPr/>
      </p:nvGrpSpPr>
      <p:grpSpPr>
        <a:xfrm>
          <a:off x="0" y="0"/>
          <a:ext cx="0" cy="0"/>
          <a:chOff x="0" y="0"/>
          <a:chExt cx="0" cy="0"/>
        </a:xfrm>
      </p:grpSpPr>
      <p:sp>
        <p:nvSpPr>
          <p:cNvPr id="7" name="Title 6"/>
          <p:cNvSpPr>
            <a:spLocks noGrp="1"/>
          </p:cNvSpPr>
          <p:nvPr>
            <p:ph type="title"/>
          </p:nvPr>
        </p:nvSpPr>
        <p:spPr>
          <a:xfrm>
            <a:off x="304799" y="4"/>
            <a:ext cx="11586633" cy="917575"/>
          </a:xfrm>
        </p:spPr>
        <p:txBody>
          <a:bodyPr anchor="b"/>
          <a:lstStyle>
            <a:lvl1pPr>
              <a:defRPr sz="3200">
                <a:solidFill>
                  <a:srgbClr val="525252"/>
                </a:solidFill>
                <a:latin typeface="Arial"/>
                <a:cs typeface="Arial"/>
              </a:defRPr>
            </a:lvl1pPr>
          </a:lstStyle>
          <a:p>
            <a:r>
              <a:rPr lang="en-US" dirty="0"/>
              <a:t>Click to edit Master title style</a:t>
            </a:r>
          </a:p>
        </p:txBody>
      </p:sp>
      <p:sp>
        <p:nvSpPr>
          <p:cNvPr id="9" name="Text Placeholder 8"/>
          <p:cNvSpPr>
            <a:spLocks noGrp="1"/>
          </p:cNvSpPr>
          <p:nvPr>
            <p:ph type="body" sz="quarter" idx="10" hasCustomPrompt="1"/>
          </p:nvPr>
        </p:nvSpPr>
        <p:spPr>
          <a:xfrm>
            <a:off x="304803" y="6534359"/>
            <a:ext cx="11642316" cy="211549"/>
          </a:xfrm>
        </p:spPr>
        <p:txBody>
          <a:bodyPr anchor="b"/>
          <a:lstStyle>
            <a:lvl1pPr marL="0" indent="0" algn="r">
              <a:buNone/>
              <a:defRPr sz="1100" baseline="0">
                <a:solidFill>
                  <a:schemeClr val="bg2">
                    <a:lumMod val="60000"/>
                    <a:lumOff val="40000"/>
                  </a:schemeClr>
                </a:solidFill>
                <a:latin typeface="Arial"/>
                <a:cs typeface="Arial"/>
              </a:defRPr>
            </a:lvl1pPr>
          </a:lstStyle>
          <a:p>
            <a:pPr lvl="0"/>
            <a:r>
              <a:rPr lang="en-US" dirty="0"/>
              <a:t>Footer test placeholder</a:t>
            </a:r>
          </a:p>
        </p:txBody>
      </p:sp>
    </p:spTree>
    <p:extLst>
      <p:ext uri="{BB962C8B-B14F-4D97-AF65-F5344CB8AC3E}">
        <p14:creationId xmlns:p14="http://schemas.microsoft.com/office/powerpoint/2010/main" val="40697482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A460247-261D-4B28-AE8D-36FF6768DD5B}"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27987863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460247-261D-4B28-AE8D-36FF6768DD5B}"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3104567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A460247-261D-4B28-AE8D-36FF6768DD5B}"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32172579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460247-261D-4B28-AE8D-36FF6768DD5B}" type="datetimeFigureOut">
              <a:rPr lang="en-US" smtClean="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36537987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460247-261D-4B28-AE8D-36FF6768DD5B}" type="datetimeFigureOut">
              <a:rPr lang="en-US" smtClean="0"/>
              <a:t>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26869987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460247-261D-4B28-AE8D-36FF6768DD5B}" type="datetimeFigureOut">
              <a:rPr lang="en-US" smtClean="0"/>
              <a:t>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1664196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460247-261D-4B28-AE8D-36FF6768DD5B}" type="datetimeFigureOut">
              <a:rPr lang="en-US" smtClean="0"/>
              <a:t>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36348923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fld id="{0A460247-261D-4B28-AE8D-36FF6768DD5B}" type="datetimeFigureOut">
              <a:rPr lang="en-US" smtClean="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16727891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fld id="{0A460247-261D-4B28-AE8D-36FF6768DD5B}" type="datetimeFigureOut">
              <a:rPr lang="en-US" smtClean="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2631981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39FDDB-345E-4641-A0F5-BA813BF3284A}"/>
              </a:ext>
            </a:extLst>
          </p:cNvPr>
          <p:cNvSpPr>
            <a:spLocks noGrp="1"/>
          </p:cNvSpPr>
          <p:nvPr>
            <p:ph type="dt" sz="half" idx="10"/>
          </p:nvPr>
        </p:nvSpPr>
        <p:spPr/>
        <p:txBody>
          <a:bodyPr/>
          <a:lstStyle/>
          <a:p>
            <a:fld id="{31CBB3B4-E2EA-AE43-8E69-B3235240C870}" type="datetimeFigureOut">
              <a:rPr lang="en-US" smtClean="0"/>
              <a:t>1/10/2023</a:t>
            </a:fld>
            <a:endParaRPr lang="en-US"/>
          </a:p>
        </p:txBody>
      </p:sp>
      <p:sp>
        <p:nvSpPr>
          <p:cNvPr id="3" name="Footer Placeholder 2">
            <a:extLst>
              <a:ext uri="{FF2B5EF4-FFF2-40B4-BE49-F238E27FC236}">
                <a16:creationId xmlns:a16="http://schemas.microsoft.com/office/drawing/2014/main" id="{020B0DCE-DC0D-104B-A024-5BD4C11E5D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ED9F8B-3DA0-6847-BB63-4D5413D894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4966489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460247-261D-4B28-AE8D-36FF6768DD5B}"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29893331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460247-261D-4B28-AE8D-36FF6768DD5B}"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2853333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dpi="0" rotWithShape="0">
          <a:blip r:embed="rId2"/>
          <a:srcRect/>
          <a:stretch>
            <a:fillRect/>
          </a:stretch>
        </a:blipFill>
        <a:effectLst/>
      </p:bgPr>
    </p:bg>
    <p:spTree>
      <p:nvGrpSpPr>
        <p:cNvPr id="1" name="Shape 9"/>
        <p:cNvGrpSpPr/>
        <p:nvPr/>
      </p:nvGrpSpPr>
      <p:grpSpPr>
        <a:xfrm>
          <a:off x="0" y="0"/>
          <a:ext cx="0" cy="0"/>
          <a:chOff x="0" y="0"/>
          <a:chExt cx="0" cy="0"/>
        </a:xfrm>
      </p:grpSpPr>
      <p:pic>
        <p:nvPicPr>
          <p:cNvPr id="3" name="Google Shape;10;p2" descr="paint_transparent1.png">
            <a:extLst>
              <a:ext uri="{FF2B5EF4-FFF2-40B4-BE49-F238E27FC236}">
                <a16:creationId xmlns:a16="http://schemas.microsoft.com/office/drawing/2014/main" id="{8C7D55F1-69CA-4096-B2AC-675CC4B3637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5211"/>
          <a:stretch>
            <a:fillRect/>
          </a:stretch>
        </p:blipFill>
        <p:spPr bwMode="auto">
          <a:xfrm>
            <a:off x="0" y="0"/>
            <a:ext cx="546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11;p2"/>
          <p:cNvSpPr txBox="1">
            <a:spLocks noGrp="1"/>
          </p:cNvSpPr>
          <p:nvPr>
            <p:ph type="ctrTitle"/>
          </p:nvPr>
        </p:nvSpPr>
        <p:spPr>
          <a:xfrm>
            <a:off x="4277500" y="4382967"/>
            <a:ext cx="7000400" cy="1546400"/>
          </a:xfrm>
          <a:prstGeom prst="rect">
            <a:avLst/>
          </a:prstGeom>
        </p:spPr>
        <p:txBody>
          <a:bodyPr spcFirstLastPara="1">
            <a:noAutofit/>
          </a:bodyPr>
          <a:lstStyle>
            <a:lvl1pPr lv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1pPr>
            <a:lvl2pPr lvl="1"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2pPr>
            <a:lvl3pPr lvl="2"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3pPr>
            <a:lvl4pPr lvl="3"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4pPr>
            <a:lvl5pPr lvl="4"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5pPr>
            <a:lvl6pPr lvl="5"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6pPr>
            <a:lvl7pPr lvl="6"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7pPr>
            <a:lvl8pPr lvl="7"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8pPr>
            <a:lvl9pPr lvl="8"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25999135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y Heading and Subhead w/Logo">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975360" y="975360"/>
            <a:ext cx="10119360" cy="975360"/>
          </a:xfrm>
        </p:spPr>
        <p:txBody>
          <a:bodyPr>
            <a:normAutofit/>
          </a:bodyPr>
          <a:lstStyle>
            <a:lvl1pPr algn="l">
              <a:defRPr sz="5333"/>
            </a:lvl1pPr>
          </a:lstStyle>
          <a:p>
            <a:r>
              <a:rPr lang="en-US" dirty="0"/>
              <a:t>Click to edit master title style</a:t>
            </a:r>
          </a:p>
        </p:txBody>
      </p:sp>
      <p:sp>
        <p:nvSpPr>
          <p:cNvPr id="5" name="Subtitle 2"/>
          <p:cNvSpPr>
            <a:spLocks noGrp="1"/>
          </p:cNvSpPr>
          <p:nvPr>
            <p:ph type="subTitle" idx="1" hasCustomPrompt="1"/>
          </p:nvPr>
        </p:nvSpPr>
        <p:spPr>
          <a:xfrm>
            <a:off x="975360" y="2072641"/>
            <a:ext cx="10119360" cy="1269892"/>
          </a:xfrm>
        </p:spPr>
        <p:txBody>
          <a:bodyPr>
            <a:normAutofit/>
          </a:bodyPr>
          <a:lstStyle>
            <a:lvl1pPr marL="0" indent="0" algn="l">
              <a:buNone/>
              <a:defRPr sz="2400">
                <a:solidFill>
                  <a:srgbClr val="FFFFFF"/>
                </a:solidFill>
                <a:latin typeface="Noto Serif"/>
                <a:cs typeface="Noto Serif"/>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Text Placeholder 4"/>
          <p:cNvSpPr>
            <a:spLocks noGrp="1"/>
          </p:cNvSpPr>
          <p:nvPr>
            <p:ph type="body" sz="quarter" idx="10" hasCustomPrompt="1"/>
          </p:nvPr>
        </p:nvSpPr>
        <p:spPr>
          <a:xfrm>
            <a:off x="975360" y="4145280"/>
            <a:ext cx="10119360" cy="1598613"/>
          </a:xfrm>
        </p:spPr>
        <p:txBody>
          <a:bodyPr>
            <a:noAutofit/>
          </a:bodyPr>
          <a:lstStyle>
            <a:lvl1pPr marL="0" indent="0">
              <a:buNone/>
              <a:defRPr sz="2400">
                <a:latin typeface="Noto Serif"/>
                <a:cs typeface="Noto Serif"/>
              </a:defRPr>
            </a:lvl1pPr>
            <a:lvl2pPr marL="609585" indent="0">
              <a:buNone/>
              <a:defRPr sz="2400">
                <a:latin typeface="Noto Serif"/>
                <a:cs typeface="Noto Serif"/>
              </a:defRPr>
            </a:lvl2pPr>
            <a:lvl3pPr marL="1219170" indent="0">
              <a:buNone/>
              <a:defRPr sz="2400">
                <a:latin typeface="Noto Serif"/>
                <a:cs typeface="Noto Serif"/>
              </a:defRPr>
            </a:lvl3pPr>
            <a:lvl4pPr marL="1828754" indent="0">
              <a:buNone/>
              <a:defRPr sz="2400">
                <a:latin typeface="Noto Serif"/>
                <a:cs typeface="Noto Serif"/>
              </a:defRPr>
            </a:lvl4pPr>
            <a:lvl5pPr marL="2438339" indent="0">
              <a:buNone/>
              <a:defRPr sz="2400">
                <a:latin typeface="Noto Serif"/>
                <a:cs typeface="Noto Serif"/>
              </a:defRPr>
            </a:lvl5pPr>
          </a:lstStyle>
          <a:p>
            <a:pPr lvl="0"/>
            <a:r>
              <a:rPr lang="en-US" dirty="0"/>
              <a:t>Click to edit master text styles</a:t>
            </a:r>
          </a:p>
        </p:txBody>
      </p:sp>
      <p:sp>
        <p:nvSpPr>
          <p:cNvPr id="7" name="Text Placeholder 7"/>
          <p:cNvSpPr>
            <a:spLocks noGrp="1"/>
          </p:cNvSpPr>
          <p:nvPr>
            <p:ph type="body" sz="quarter" idx="11" hasCustomPrompt="1"/>
          </p:nvPr>
        </p:nvSpPr>
        <p:spPr>
          <a:xfrm>
            <a:off x="975360" y="3535680"/>
            <a:ext cx="10119360" cy="459107"/>
          </a:xfrm>
        </p:spPr>
        <p:txBody>
          <a:bodyPr>
            <a:normAutofit/>
          </a:bodyPr>
          <a:lstStyle>
            <a:lvl1pPr marL="0" indent="0">
              <a:buNone/>
              <a:defRPr sz="3200" baseline="0">
                <a:solidFill>
                  <a:schemeClr val="bg1"/>
                </a:solidFill>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Click to add subhead</a:t>
            </a:r>
          </a:p>
        </p:txBody>
      </p:sp>
      <p:sp>
        <p:nvSpPr>
          <p:cNvPr id="8"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600" smtClean="0">
                <a:solidFill>
                  <a:schemeClr val="bg1"/>
                </a:solidFill>
                <a:latin typeface="Noto Serif" charset="0"/>
                <a:ea typeface="Noto Serif" charset="0"/>
                <a:cs typeface="Noto Serif" charset="0"/>
              </a:rPr>
              <a:pPr algn="l"/>
              <a:t>‹#›</a:t>
            </a:fld>
            <a:endParaRPr lang="en-US" sz="16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24444254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y 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081816" y="1093056"/>
            <a:ext cx="10045907"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Text Placeholder 5"/>
          <p:cNvSpPr>
            <a:spLocks noGrp="1"/>
          </p:cNvSpPr>
          <p:nvPr>
            <p:ph type="body" sz="quarter" idx="10"/>
          </p:nvPr>
        </p:nvSpPr>
        <p:spPr>
          <a:xfrm>
            <a:off x="1081619" y="2292090"/>
            <a:ext cx="10045700" cy="3011487"/>
          </a:xfrm>
        </p:spPr>
        <p:txBody>
          <a:bodyPr/>
          <a:lstStyle>
            <a:lvl1pPr>
              <a:lnSpc>
                <a:spcPct val="130000"/>
              </a:lnSpc>
              <a:defRPr/>
            </a:lvl1pPr>
            <a:lvl2pPr>
              <a:lnSpc>
                <a:spcPct val="130000"/>
              </a:lnSpc>
              <a:defRPr/>
            </a:lvl2pPr>
            <a:lvl3pPr>
              <a:lnSpc>
                <a:spcPct val="130000"/>
              </a:lnSpc>
              <a:defRPr/>
            </a:lvl3pPr>
            <a:lvl4pPr>
              <a:lnSpc>
                <a:spcPct val="130000"/>
              </a:lnSpc>
              <a:defRPr/>
            </a:lvl4pPr>
            <a:lvl5pPr>
              <a:lnSpc>
                <a:spcPct val="13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600" smtClean="0">
                <a:solidFill>
                  <a:schemeClr val="bg1"/>
                </a:solidFill>
                <a:latin typeface="Noto Serif" charset="0"/>
                <a:ea typeface="Noto Serif" charset="0"/>
                <a:cs typeface="Noto Serif" charset="0"/>
              </a:rPr>
              <a:pPr algn="l"/>
              <a:t>‹#›</a:t>
            </a:fld>
            <a:endParaRPr lang="en-US" sz="16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6149704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ray Short Drop Quot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586954" y="1774102"/>
            <a:ext cx="7447292" cy="3340740"/>
          </a:xfrm>
        </p:spPr>
        <p:txBody>
          <a:bodyPr>
            <a:normAutofit/>
          </a:bodyPr>
          <a:lstStyle>
            <a:lvl1pPr marL="304792" indent="-231642">
              <a:buNone/>
              <a:defRPr sz="5867" b="0" i="0" baseline="0">
                <a:latin typeface="Lato Regular"/>
                <a:cs typeface="Lato Regular"/>
              </a:defRPr>
            </a:lvl1pPr>
            <a:lvl2pPr>
              <a:defRPr b="0" i="0">
                <a:latin typeface="Lato Light"/>
                <a:cs typeface="Lato Light"/>
              </a:defRPr>
            </a:lvl2pPr>
            <a:lvl3pPr>
              <a:defRPr b="0" i="0">
                <a:latin typeface="Lato Light"/>
                <a:cs typeface="Lato Light"/>
              </a:defRPr>
            </a:lvl3pPr>
            <a:lvl4pPr>
              <a:defRPr b="0" i="0">
                <a:latin typeface="Lato Light"/>
                <a:cs typeface="Lato Light"/>
              </a:defRPr>
            </a:lvl4pPr>
            <a:lvl5pPr>
              <a:defRPr b="0" i="0">
                <a:latin typeface="Lato Light"/>
                <a:cs typeface="Lato Light"/>
              </a:defRPr>
            </a:lvl5pPr>
          </a:lstStyle>
          <a:p>
            <a:pPr lvl="0"/>
            <a:r>
              <a:rPr lang="en-US" dirty="0"/>
              <a:t>“Click to edit drop quote style”</a:t>
            </a:r>
          </a:p>
        </p:txBody>
      </p:sp>
      <p:sp>
        <p:nvSpPr>
          <p:cNvPr id="3"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600" smtClean="0">
                <a:solidFill>
                  <a:schemeClr val="bg1"/>
                </a:solidFill>
                <a:latin typeface="Noto Serif" charset="0"/>
                <a:ea typeface="Noto Serif" charset="0"/>
                <a:cs typeface="Noto Serif" charset="0"/>
              </a:rPr>
              <a:pPr algn="l"/>
              <a:t>‹#›</a:t>
            </a:fld>
            <a:endParaRPr lang="en-US" sz="16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4592499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ray 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946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ray Long Drop Quote, Noto Serif">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975360" y="980127"/>
            <a:ext cx="10119360" cy="4754880"/>
          </a:xfrm>
        </p:spPr>
        <p:txBody>
          <a:bodyPr>
            <a:normAutofit/>
          </a:bodyPr>
          <a:lstStyle>
            <a:lvl1pPr algn="l">
              <a:lnSpc>
                <a:spcPct val="120000"/>
              </a:lnSpc>
              <a:defRPr sz="3733" baseline="0">
                <a:solidFill>
                  <a:schemeClr val="bg1"/>
                </a:solidFill>
                <a:latin typeface="Noto Serif"/>
                <a:cs typeface="Noto Serif"/>
              </a:defRPr>
            </a:lvl1pPr>
          </a:lstStyle>
          <a:p>
            <a:r>
              <a:rPr lang="en-US" dirty="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p>
        </p:txBody>
      </p:sp>
      <p:sp>
        <p:nvSpPr>
          <p:cNvPr id="4" name="Text Placeholder 4"/>
          <p:cNvSpPr>
            <a:spLocks noGrp="1"/>
          </p:cNvSpPr>
          <p:nvPr>
            <p:ph type="body" sz="quarter" idx="10" hasCustomPrompt="1"/>
          </p:nvPr>
        </p:nvSpPr>
        <p:spPr>
          <a:xfrm>
            <a:off x="975361" y="5852161"/>
            <a:ext cx="5482167" cy="504825"/>
          </a:xfrm>
        </p:spPr>
        <p:txBody>
          <a:bodyPr/>
          <a:lstStyle>
            <a:lvl1pPr marL="0" indent="0">
              <a:buNone/>
              <a:defRPr sz="2667"/>
            </a:lvl1pPr>
          </a:lstStyle>
          <a:p>
            <a:pPr lvl="0"/>
            <a:r>
              <a:rPr lang="en-US" dirty="0"/>
              <a:t>— Click to add attribution</a:t>
            </a:r>
          </a:p>
        </p:txBody>
      </p:sp>
      <p:sp>
        <p:nvSpPr>
          <p:cNvPr id="5"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600" smtClean="0">
                <a:solidFill>
                  <a:schemeClr val="bg1"/>
                </a:solidFill>
                <a:latin typeface="Noto Serif" charset="0"/>
                <a:ea typeface="Noto Serif" charset="0"/>
                <a:cs typeface="Noto Serif" charset="0"/>
              </a:rPr>
              <a:pPr algn="l"/>
              <a:t>‹#›</a:t>
            </a:fld>
            <a:endParaRPr lang="en-US" sz="1600" dirty="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1836196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xfrm>
            <a:off x="8610600" y="6356351"/>
            <a:ext cx="2743200"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7199457"/>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Grey 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364852"/>
              </a:solidFill>
              <a:latin typeface="Lato Regular"/>
            </a:endParaRPr>
          </a:p>
        </p:txBody>
      </p:sp>
    </p:spTree>
    <p:extLst>
      <p:ext uri="{BB962C8B-B14F-4D97-AF65-F5344CB8AC3E}">
        <p14:creationId xmlns:p14="http://schemas.microsoft.com/office/powerpoint/2010/main" val="345466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5A50-A4BF-444A-9065-6A03B7BFD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6266D4-0B65-FF46-9F4C-0E97B95C3D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CAF7F-D642-FA41-A423-EE249A5C1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F59E2C-5B82-AC4D-96A9-574048E45450}"/>
              </a:ext>
            </a:extLst>
          </p:cNvPr>
          <p:cNvSpPr>
            <a:spLocks noGrp="1"/>
          </p:cNvSpPr>
          <p:nvPr>
            <p:ph type="dt" sz="half" idx="10"/>
          </p:nvPr>
        </p:nvSpPr>
        <p:spPr/>
        <p:txBody>
          <a:bodyPr/>
          <a:lstStyle/>
          <a:p>
            <a:fld id="{31CBB3B4-E2EA-AE43-8E69-B3235240C870}" type="datetimeFigureOut">
              <a:rPr lang="en-US" smtClean="0"/>
              <a:t>1/10/2023</a:t>
            </a:fld>
            <a:endParaRPr lang="en-US"/>
          </a:p>
        </p:txBody>
      </p:sp>
      <p:sp>
        <p:nvSpPr>
          <p:cNvPr id="6" name="Footer Placeholder 5">
            <a:extLst>
              <a:ext uri="{FF2B5EF4-FFF2-40B4-BE49-F238E27FC236}">
                <a16:creationId xmlns:a16="http://schemas.microsoft.com/office/drawing/2014/main" id="{0131A9D8-2E9E-4942-8ECF-C43B7631C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BB12F-66FA-6E48-AF4A-F490F1E2513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7937922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97C6D424-DE00-4962-B9C4-D78CC5BE0C50}" type="datetimeFigureOut">
              <a:rPr lang="en-US" smtClean="0"/>
              <a:pPr/>
              <a:t>1/10/2023</a:t>
            </a:fld>
            <a:endParaRPr lang="en-US"/>
          </a:p>
        </p:txBody>
      </p:sp>
      <p:sp>
        <p:nvSpPr>
          <p:cNvPr id="5" name="Footer Placeholder 4"/>
          <p:cNvSpPr>
            <a:spLocks noGrp="1"/>
          </p:cNvSpPr>
          <p:nvPr>
            <p:ph type="ftr" sz="quarter" idx="11"/>
          </p:nvPr>
        </p:nvSpPr>
        <p:spPr/>
        <p:txBody>
          <a:bodyPr/>
          <a:lstStyle/>
          <a:p>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7257029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0A62-9BC0-1C4C-A1A3-18B6C7225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C06BA7-9DD7-1E4C-97B0-B190D5BD6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4E6DF-0658-284E-8DA1-7E94D0800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42A791-3651-A347-AC87-CA651DDBD9E0}"/>
              </a:ext>
            </a:extLst>
          </p:cNvPr>
          <p:cNvSpPr>
            <a:spLocks noGrp="1"/>
          </p:cNvSpPr>
          <p:nvPr>
            <p:ph type="dt" sz="half" idx="10"/>
          </p:nvPr>
        </p:nvSpPr>
        <p:spPr/>
        <p:txBody>
          <a:bodyPr/>
          <a:lstStyle/>
          <a:p>
            <a:fld id="{31CBB3B4-E2EA-AE43-8E69-B3235240C870}" type="datetimeFigureOut">
              <a:rPr lang="en-US" smtClean="0"/>
              <a:t>1/10/2023</a:t>
            </a:fld>
            <a:endParaRPr lang="en-US"/>
          </a:p>
        </p:txBody>
      </p:sp>
      <p:sp>
        <p:nvSpPr>
          <p:cNvPr id="6" name="Footer Placeholder 5">
            <a:extLst>
              <a:ext uri="{FF2B5EF4-FFF2-40B4-BE49-F238E27FC236}">
                <a16:creationId xmlns:a16="http://schemas.microsoft.com/office/drawing/2014/main" id="{D05D2688-2C2C-BE45-9A04-5308CB5D7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10D97-7BA6-B341-B552-50DA3D05C0A7}"/>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83149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image" Target="../media/image17.png"/><Relationship Id="rId4" Type="http://schemas.openxmlformats.org/officeDocument/2006/relationships/slideLayout" Target="../slideLayouts/slideLayout76.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7334D9-2F0D-5341-A351-8110BB94B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aseline="0" dirty="0">
                <a:latin typeface="Gill Sans Nova Medium" panose="020B0502020204020203" pitchFamily="34" charset="0"/>
              </a:rPr>
              <a:t>Title (Gill Sans Nova Medium)</a:t>
            </a:r>
            <a:endParaRPr lang="en-US" dirty="0"/>
          </a:p>
        </p:txBody>
      </p:sp>
      <p:sp>
        <p:nvSpPr>
          <p:cNvPr id="3" name="Text Placeholder 2">
            <a:extLst>
              <a:ext uri="{FF2B5EF4-FFF2-40B4-BE49-F238E27FC236}">
                <a16:creationId xmlns:a16="http://schemas.microsoft.com/office/drawing/2014/main" id="{A4584A1A-4F2B-654E-895E-49C9B6D3B2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(Gill Sans Nova)</a:t>
            </a:r>
          </a:p>
          <a:p>
            <a:pPr lvl="1"/>
            <a:r>
              <a:rPr lang="en-US" dirty="0"/>
              <a:t>Second level (Gill Sans Nova Light)</a:t>
            </a:r>
          </a:p>
        </p:txBody>
      </p:sp>
      <p:sp>
        <p:nvSpPr>
          <p:cNvPr id="4" name="Date Placeholder 3">
            <a:extLst>
              <a:ext uri="{FF2B5EF4-FFF2-40B4-BE49-F238E27FC236}">
                <a16:creationId xmlns:a16="http://schemas.microsoft.com/office/drawing/2014/main" id="{7A9F5EF3-D03B-0F4D-9DDE-580A89BAB147}"/>
              </a:ext>
            </a:extLst>
          </p:cNvPr>
          <p:cNvSpPr>
            <a:spLocks noGrp="1"/>
          </p:cNvSpPr>
          <p:nvPr>
            <p:ph type="dt" sz="half" idx="2"/>
          </p:nvPr>
        </p:nvSpPr>
        <p:spPr>
          <a:xfrm>
            <a:off x="6485238"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BB3B4-E2EA-AE43-8E69-B3235240C870}" type="datetimeFigureOut">
              <a:rPr lang="en-US" smtClean="0"/>
              <a:t>1/10/2023</a:t>
            </a:fld>
            <a:endParaRPr lang="en-US"/>
          </a:p>
        </p:txBody>
      </p:sp>
      <p:sp>
        <p:nvSpPr>
          <p:cNvPr id="5" name="Footer Placeholder 4">
            <a:extLst>
              <a:ext uri="{FF2B5EF4-FFF2-40B4-BE49-F238E27FC236}">
                <a16:creationId xmlns:a16="http://schemas.microsoft.com/office/drawing/2014/main" id="{E5C529F5-03F1-7F49-A487-6C73F0E0AE89}"/>
              </a:ext>
            </a:extLst>
          </p:cNvPr>
          <p:cNvSpPr>
            <a:spLocks noGrp="1"/>
          </p:cNvSpPr>
          <p:nvPr>
            <p:ph type="ftr" sz="quarter" idx="3"/>
          </p:nvPr>
        </p:nvSpPr>
        <p:spPr>
          <a:xfrm>
            <a:off x="5799438"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0E2F8C-3D9E-774A-9147-5EA2726CA365}"/>
              </a:ext>
            </a:extLst>
          </p:cNvPr>
          <p:cNvSpPr>
            <a:spLocks noGrp="1"/>
          </p:cNvSpPr>
          <p:nvPr>
            <p:ph type="sldNum" sz="quarter" idx="4"/>
          </p:nvPr>
        </p:nvSpPr>
        <p:spPr>
          <a:xfrm>
            <a:off x="837582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02FC6-BBC3-6A4F-853D-79165857EB18}" type="slidenum">
              <a:rPr lang="en-US" smtClean="0"/>
              <a:t>‹#›</a:t>
            </a:fld>
            <a:endParaRPr lang="en-US"/>
          </a:p>
        </p:txBody>
      </p:sp>
    </p:spTree>
    <p:extLst>
      <p:ext uri="{BB962C8B-B14F-4D97-AF65-F5344CB8AC3E}">
        <p14:creationId xmlns:p14="http://schemas.microsoft.com/office/powerpoint/2010/main" val="4272518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baseline="0">
          <a:solidFill>
            <a:srgbClr val="00A4A2"/>
          </a:solidFill>
          <a:latin typeface="Gill Sans Nova Medium" panose="020B0502020204020203" pitchFamily="34" charset="0"/>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Nova Book" panose="020B050202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Gill Sans Nova Light" panose="020B040202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Nova Book" panose="020B050202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5AA4614A-38B5-44D3-B17D-3278B20F1005}"/>
              </a:ext>
            </a:extLst>
          </p:cNvPr>
          <p:cNvSpPr txBox="1">
            <a:spLocks noGrp="1"/>
          </p:cNvSpPr>
          <p:nvPr>
            <p:ph type="title"/>
          </p:nvPr>
        </p:nvSpPr>
        <p:spPr bwMode="auto">
          <a:xfrm>
            <a:off x="609600" y="1799167"/>
            <a:ext cx="73490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1027" name="Google Shape;7;p1">
            <a:extLst>
              <a:ext uri="{FF2B5EF4-FFF2-40B4-BE49-F238E27FC236}">
                <a16:creationId xmlns:a16="http://schemas.microsoft.com/office/drawing/2014/main" id="{B84A1683-068D-48B2-8F9A-77073BB3AC2E}"/>
              </a:ext>
            </a:extLst>
          </p:cNvPr>
          <p:cNvSpPr txBox="1">
            <a:spLocks noGrp="1"/>
          </p:cNvSpPr>
          <p:nvPr>
            <p:ph type="body" idx="1"/>
          </p:nvPr>
        </p:nvSpPr>
        <p:spPr bwMode="auto">
          <a:xfrm>
            <a:off x="609600" y="2992967"/>
            <a:ext cx="7349067" cy="347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8" name="Google Shape;8;p1">
            <a:extLst>
              <a:ext uri="{FF2B5EF4-FFF2-40B4-BE49-F238E27FC236}">
                <a16:creationId xmlns:a16="http://schemas.microsoft.com/office/drawing/2014/main" id="{4A8675F3-107D-46C0-8443-AFC2D82102E2}"/>
              </a:ext>
            </a:extLst>
          </p:cNvPr>
          <p:cNvSpPr txBox="1">
            <a:spLocks noGrp="1"/>
          </p:cNvSpPr>
          <p:nvPr>
            <p:ph type="sldNum" idx="12"/>
          </p:nvPr>
        </p:nvSpPr>
        <p:spPr bwMode="auto">
          <a:xfrm>
            <a:off x="11307234" y="6231467"/>
            <a:ext cx="732367" cy="524933"/>
          </a:xfrm>
          <a:prstGeom prst="rect">
            <a:avLst/>
          </a:prstGeom>
          <a:noFill/>
          <a:ln>
            <a:noFill/>
          </a:ln>
        </p:spPr>
        <p:txBody>
          <a:bodyPr vert="horz" wrap="square" lIns="91425" tIns="91425" rIns="91425" bIns="91425" numCol="1" anchor="ctr" anchorCtr="0" compatLnSpc="1">
            <a:prstTxWarp prst="textNoShape">
              <a:avLst/>
            </a:prstTxWarp>
          </a:bodyPr>
          <a:lstStyle>
            <a:lvl1pPr algn="r" eaLnBrk="1" hangingPunct="1">
              <a:buClr>
                <a:srgbClr val="000000"/>
              </a:buClr>
              <a:buFont typeface="Arial" panose="020B0604020202020204" pitchFamily="34" charset="0"/>
              <a:buNone/>
              <a:defRPr sz="2400">
                <a:solidFill>
                  <a:srgbClr val="FFFFFF"/>
                </a:solidFill>
                <a:latin typeface="Lato Light" pitchFamily="34" charset="0"/>
                <a:sym typeface="Lato Light" pitchFamily="34" charset="0"/>
              </a:defRPr>
            </a:lvl1pPr>
          </a:lstStyle>
          <a:p>
            <a:pPr>
              <a:defRPr/>
            </a:pPr>
            <a:fld id="{05073643-93A9-480F-A94A-DD5AE819C50F}" type="slidenum">
              <a:rPr lang="en-US" altLang="en-US"/>
              <a:pPr>
                <a:defRPr/>
              </a:pPr>
              <a:t>‹#›</a:t>
            </a:fld>
            <a:endParaRPr lang="en-US" altLang="en-US"/>
          </a:p>
        </p:txBody>
      </p:sp>
    </p:spTree>
    <p:extLst>
      <p:ext uri="{BB962C8B-B14F-4D97-AF65-F5344CB8AC3E}">
        <p14:creationId xmlns:p14="http://schemas.microsoft.com/office/powerpoint/2010/main" val="3379912940"/>
      </p:ext>
    </p:extLst>
  </p:cSld>
  <p:clrMap bg1="lt1" tx1="dk1" bg2="dk2" tx2="lt2" accent1="accent1" accent2="accent2" accent3="accent3" accent4="accent4" accent5="accent5" accent6="accent6" hlink="hlink" folHlink="folHlink"/>
  <p:sldLayoutIdLst>
    <p:sldLayoutId id="2147483779" r:id="rId1"/>
    <p:sldLayoutId id="2147483782" r:id="rId2"/>
    <p:sldLayoutId id="2147483783" r:id="rId3"/>
    <p:sldLayoutId id="2147483786" r:id="rId4"/>
  </p:sldLayoutIdLst>
  <p:transition>
    <p:fade thruBlk="1"/>
  </p:transition>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97C6D424-DE00-4962-B9C4-D78CC5BE0C50}" type="datetimeFigureOut">
              <a:rPr lang="en-US" smtClean="0"/>
              <a:pPr/>
              <a:t>1/10/2023</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64579206"/>
      </p:ext>
    </p:extLst>
  </p:cSld>
  <p:clrMap bg1="dk1" tx1="lt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DD94D1-8E77-574E-B0EB-A59771A154A6}"/>
              </a:ext>
            </a:extLst>
          </p:cNvPr>
          <p:cNvSpPr>
            <a:spLocks noGrp="1"/>
          </p:cNvSpPr>
          <p:nvPr>
            <p:ph type="title"/>
          </p:nvPr>
        </p:nvSpPr>
        <p:spPr>
          <a:xfrm>
            <a:off x="838200" y="365129"/>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36A65D-786C-184A-B352-BC1F65C8FFBF}"/>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C7B65-1EB8-C24C-8689-3AF961DF2509}"/>
              </a:ext>
            </a:extLst>
          </p:cNvPr>
          <p:cNvSpPr>
            <a:spLocks noGrp="1"/>
          </p:cNvSpPr>
          <p:nvPr>
            <p:ph type="dt" sz="half" idx="2"/>
          </p:nvPr>
        </p:nvSpPr>
        <p:spPr>
          <a:xfrm>
            <a:off x="838200" y="6356370"/>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416F2716-C328-6449-893D-C7019C868AB0}" type="datetimeFigureOut">
              <a:rPr lang="en-US" smtClean="0"/>
              <a:t>1/10/2023</a:t>
            </a:fld>
            <a:endParaRPr lang="en-US"/>
          </a:p>
        </p:txBody>
      </p:sp>
      <p:sp>
        <p:nvSpPr>
          <p:cNvPr id="5" name="Footer Placeholder 4">
            <a:extLst>
              <a:ext uri="{FF2B5EF4-FFF2-40B4-BE49-F238E27FC236}">
                <a16:creationId xmlns:a16="http://schemas.microsoft.com/office/drawing/2014/main" id="{4A780CC6-166C-5849-A7C4-9F4C9ECA7089}"/>
              </a:ext>
            </a:extLst>
          </p:cNvPr>
          <p:cNvSpPr>
            <a:spLocks noGrp="1"/>
          </p:cNvSpPr>
          <p:nvPr>
            <p:ph type="ftr" sz="quarter" idx="3"/>
          </p:nvPr>
        </p:nvSpPr>
        <p:spPr>
          <a:xfrm>
            <a:off x="4038600" y="6356370"/>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1FB1AC-91AF-A64B-9725-B4796988D4A2}"/>
              </a:ext>
            </a:extLst>
          </p:cNvPr>
          <p:cNvSpPr>
            <a:spLocks noGrp="1"/>
          </p:cNvSpPr>
          <p:nvPr>
            <p:ph type="sldNum" sz="quarter" idx="4"/>
          </p:nvPr>
        </p:nvSpPr>
        <p:spPr>
          <a:xfrm>
            <a:off x="8610600" y="6356370"/>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693212EA-60FC-8B49-8303-FB811907F50E}" type="slidenum">
              <a:rPr lang="en-US" smtClean="0"/>
              <a:t>‹#›</a:t>
            </a:fld>
            <a:endParaRPr lang="en-US"/>
          </a:p>
        </p:txBody>
      </p:sp>
    </p:spTree>
    <p:extLst>
      <p:ext uri="{BB962C8B-B14F-4D97-AF65-F5344CB8AC3E}">
        <p14:creationId xmlns:p14="http://schemas.microsoft.com/office/powerpoint/2010/main" val="166162797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13"/>
            <a:ext cx="3556000" cy="365125"/>
          </a:xfrm>
          <a:prstGeom prst="rect">
            <a:avLst/>
          </a:prstGeom>
        </p:spPr>
        <p:txBody>
          <a:bodyPr vert="horz" anchor="ctr" anchorCtr="0"/>
          <a:lstStyle>
            <a:lvl1pPr algn="l" eaLnBrk="1" latinLnBrk="0" hangingPunct="1">
              <a:defRPr kumimoji="0" sz="1400">
                <a:solidFill>
                  <a:schemeClr val="tx2"/>
                </a:solidFill>
              </a:defRPr>
            </a:lvl1pPr>
          </a:lstStyle>
          <a:p>
            <a:pPr defTabSz="914400"/>
            <a:fld id="{746EEA38-A9B4-4AE0-9C23-4A8F80AC6D9E}" type="datetimeFigureOut">
              <a:rPr lang="en-US" smtClean="0">
                <a:solidFill>
                  <a:srgbClr val="775F55"/>
                </a:solidFill>
              </a:rPr>
              <a:pPr defTabSz="914400"/>
              <a:t>1/10/2023</a:t>
            </a:fld>
            <a:endParaRPr lang="en-US">
              <a:solidFill>
                <a:srgbClr val="775F55"/>
              </a:solidFill>
            </a:endParaRPr>
          </a:p>
        </p:txBody>
      </p:sp>
      <p:sp>
        <p:nvSpPr>
          <p:cNvPr id="3" name="Footer Placeholder 2"/>
          <p:cNvSpPr>
            <a:spLocks noGrp="1"/>
          </p:cNvSpPr>
          <p:nvPr>
            <p:ph type="ftr" sz="quarter" idx="3"/>
          </p:nvPr>
        </p:nvSpPr>
        <p:spPr>
          <a:xfrm>
            <a:off x="812809" y="6248219"/>
            <a:ext cx="7228111" cy="365125"/>
          </a:xfrm>
          <a:prstGeom prst="rect">
            <a:avLst/>
          </a:prstGeom>
        </p:spPr>
        <p:txBody>
          <a:bodyPr vert="horz" anchor="ctr"/>
          <a:lstStyle>
            <a:lvl1pPr algn="r" eaLnBrk="1" latinLnBrk="0" hangingPunct="1">
              <a:defRPr kumimoji="0" sz="1400">
                <a:solidFill>
                  <a:schemeClr val="tx2"/>
                </a:solidFill>
              </a:defRPr>
            </a:lvl1pPr>
          </a:lstStyle>
          <a:p>
            <a:pPr defTabSz="914400"/>
            <a:endParaRPr lang="en-US">
              <a:solidFill>
                <a:srgbClr val="775F55"/>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defTabSz="914400"/>
            <a:fld id="{C76AEF22-2011-43AB-AF1D-9FF59D258130}" type="slidenum">
              <a:rPr lang="en-US" smtClean="0"/>
              <a:pPr defTabSz="914400"/>
              <a:t>‹#›</a:t>
            </a:fld>
            <a:endParaRPr lang="en-US"/>
          </a:p>
        </p:txBody>
      </p:sp>
    </p:spTree>
    <p:extLst>
      <p:ext uri="{BB962C8B-B14F-4D97-AF65-F5344CB8AC3E}">
        <p14:creationId xmlns:p14="http://schemas.microsoft.com/office/powerpoint/2010/main" val="183095221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A460247-261D-4B28-AE8D-36FF6768DD5B}" type="datetimeFigureOut">
              <a:rPr lang="en-US" smtClean="0"/>
              <a:t>1/10/2023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E856214-0A79-48E4-A888-15614BBBB5FF}" type="slidenum">
              <a:rPr lang="en-US" smtClean="0"/>
              <a:t>‹#›</a:t>
            </a:fld>
            <a:endParaRPr lang="en-US"/>
          </a:p>
        </p:txBody>
      </p:sp>
    </p:spTree>
    <p:extLst>
      <p:ext uri="{BB962C8B-B14F-4D97-AF65-F5344CB8AC3E}">
        <p14:creationId xmlns:p14="http://schemas.microsoft.com/office/powerpoint/2010/main" val="416504196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33" dirty="0">
              <a:solidFill>
                <a:srgbClr val="364852"/>
              </a:solidFill>
              <a:latin typeface="Lato Regular"/>
            </a:endParaRPr>
          </a:p>
        </p:txBody>
      </p:sp>
      <p:sp>
        <p:nvSpPr>
          <p:cNvPr id="2" name="Title Placeholder 1"/>
          <p:cNvSpPr>
            <a:spLocks noGrp="1"/>
          </p:cNvSpPr>
          <p:nvPr>
            <p:ph type="title"/>
          </p:nvPr>
        </p:nvSpPr>
        <p:spPr>
          <a:xfrm>
            <a:off x="975360" y="975360"/>
            <a:ext cx="1011936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75360" y="2316480"/>
            <a:ext cx="10119360" cy="34137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OHSU-REV.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265983" y="5609768"/>
            <a:ext cx="576603" cy="987552"/>
          </a:xfrm>
          <a:prstGeom prst="rect">
            <a:avLst/>
          </a:prstGeom>
        </p:spPr>
      </p:pic>
    </p:spTree>
    <p:extLst>
      <p:ext uri="{BB962C8B-B14F-4D97-AF65-F5344CB8AC3E}">
        <p14:creationId xmlns:p14="http://schemas.microsoft.com/office/powerpoint/2010/main" val="241476748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Lst>
  <p:hf hdr="0"/>
  <p:txStyles>
    <p:titleStyle>
      <a:lvl1pPr algn="l" defTabSz="609585" rtl="0" eaLnBrk="1" latinLnBrk="0" hangingPunct="1">
        <a:spcBef>
          <a:spcPct val="0"/>
        </a:spcBef>
        <a:buNone/>
        <a:defRPr sz="5333" b="0" i="0" kern="1200">
          <a:solidFill>
            <a:schemeClr val="bg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3200" b="0" i="0" kern="1200">
          <a:solidFill>
            <a:srgbClr val="FFFFFF"/>
          </a:solidFill>
          <a:latin typeface="Noto Serif"/>
          <a:ea typeface="+mn-ea"/>
          <a:cs typeface="Noto Serif"/>
        </a:defRPr>
      </a:lvl1pPr>
      <a:lvl2pPr marL="990575" indent="-380990" algn="l" defTabSz="609585" rtl="0" eaLnBrk="1" latinLnBrk="0" hangingPunct="1">
        <a:spcBef>
          <a:spcPct val="20000"/>
        </a:spcBef>
        <a:buFont typeface="Arial"/>
        <a:buChar char="–"/>
        <a:defRPr sz="3200" b="0" i="0" kern="1200">
          <a:solidFill>
            <a:srgbClr val="FFFFFF"/>
          </a:solidFill>
          <a:latin typeface="Noto Serif"/>
          <a:ea typeface="+mn-ea"/>
          <a:cs typeface="Noto Serif"/>
        </a:defRPr>
      </a:lvl2pPr>
      <a:lvl3pPr marL="1523962" indent="-304792" algn="l" defTabSz="609585" rtl="0" eaLnBrk="1" latinLnBrk="0" hangingPunct="1">
        <a:spcBef>
          <a:spcPct val="20000"/>
        </a:spcBef>
        <a:buFont typeface="Arial"/>
        <a:buChar char="•"/>
        <a:defRPr sz="3200" b="0" i="0" kern="1200">
          <a:solidFill>
            <a:srgbClr val="FFFFFF"/>
          </a:solidFill>
          <a:latin typeface="Noto Serif"/>
          <a:ea typeface="+mn-ea"/>
          <a:cs typeface="Noto Serif"/>
        </a:defRPr>
      </a:lvl3pPr>
      <a:lvl4pPr marL="2133547" indent="-304792" algn="l" defTabSz="609585" rtl="0" eaLnBrk="1" latinLnBrk="0" hangingPunct="1">
        <a:spcBef>
          <a:spcPct val="20000"/>
        </a:spcBef>
        <a:buFont typeface="Arial"/>
        <a:buChar char="–"/>
        <a:defRPr sz="3200" b="0" i="0" kern="1200">
          <a:solidFill>
            <a:srgbClr val="FFFFFF"/>
          </a:solidFill>
          <a:latin typeface="Noto Serif"/>
          <a:ea typeface="+mn-ea"/>
          <a:cs typeface="Noto Serif"/>
        </a:defRPr>
      </a:lvl4pPr>
      <a:lvl5pPr marL="2743131" indent="-304792" algn="l" defTabSz="609585" rtl="0" eaLnBrk="1" latinLnBrk="0" hangingPunct="1">
        <a:spcBef>
          <a:spcPct val="20000"/>
        </a:spcBef>
        <a:buFont typeface="Arial"/>
        <a:buChar char="»"/>
        <a:defRPr sz="3200" b="0" i="0" kern="1200">
          <a:solidFill>
            <a:srgbClr val="FFFFFF"/>
          </a:solidFill>
          <a:latin typeface="Noto Serif"/>
          <a:ea typeface="+mn-ea"/>
          <a:cs typeface="Noto Serif"/>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0.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36.jp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hyperlink" Target="https://www.tiktok.com/@wearehealer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hyperlink" Target="https://www.youtube.com/playlist?list=PLvLfi7yZ2zQFB1f4kGjiG9ipsiFAvi5k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hyperlink" Target="https://youtu.be/hWItJaX_RAk"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8" Type="http://schemas.openxmlformats.org/officeDocument/2006/relationships/hyperlink" Target="mailto:rpeterson@npaihb.org" TargetMode="External"/><Relationship Id="rId13" Type="http://schemas.openxmlformats.org/officeDocument/2006/relationships/hyperlink" Target="mailto:tatchley@npaihb.org" TargetMode="External"/><Relationship Id="rId3" Type="http://schemas.openxmlformats.org/officeDocument/2006/relationships/notesSlide" Target="../notesSlides/notesSlide16.xml"/><Relationship Id="rId7" Type="http://schemas.openxmlformats.org/officeDocument/2006/relationships/hyperlink" Target="mailto:cmccray@npaihb.org" TargetMode="External"/><Relationship Id="rId12" Type="http://schemas.openxmlformats.org/officeDocument/2006/relationships/hyperlink" Target="mailto:msinger@npaihb.org" TargetMode="External"/><Relationship Id="rId17" Type="http://schemas.openxmlformats.org/officeDocument/2006/relationships/image" Target="../media/image47.png"/><Relationship Id="rId2" Type="http://schemas.openxmlformats.org/officeDocument/2006/relationships/slideLayout" Target="../slideLayouts/slideLayout13.xml"/><Relationship Id="rId16" Type="http://schemas.openxmlformats.org/officeDocument/2006/relationships/hyperlink" Target="mailto:ambrown@npaihb.org" TargetMode="External"/><Relationship Id="rId1" Type="http://schemas.openxmlformats.org/officeDocument/2006/relationships/tags" Target="../tags/tag1.xml"/><Relationship Id="rId6" Type="http://schemas.openxmlformats.org/officeDocument/2006/relationships/hyperlink" Target="mailto:ccaughlan@npaihb.org" TargetMode="External"/><Relationship Id="rId11" Type="http://schemas.openxmlformats.org/officeDocument/2006/relationships/hyperlink" Target="mailto:tghostdog@npaihb.org" TargetMode="External"/><Relationship Id="rId5" Type="http://schemas.openxmlformats.org/officeDocument/2006/relationships/hyperlink" Target="mailto:jleston@npaihb.org" TargetMode="External"/><Relationship Id="rId15" Type="http://schemas.openxmlformats.org/officeDocument/2006/relationships/hyperlink" Target="mailto:cbegay@npaihb.org" TargetMode="External"/><Relationship Id="rId10" Type="http://schemas.openxmlformats.org/officeDocument/2006/relationships/hyperlink" Target="mailto:dstephens@npaihb.org" TargetMode="External"/><Relationship Id="rId4" Type="http://schemas.openxmlformats.org/officeDocument/2006/relationships/hyperlink" Target="mailto:scraig@npaihb.org" TargetMode="External"/><Relationship Id="rId9" Type="http://schemas.openxmlformats.org/officeDocument/2006/relationships/hyperlink" Target="mailto:agaston@npaihb.org" TargetMode="External"/><Relationship Id="rId14" Type="http://schemas.openxmlformats.org/officeDocument/2006/relationships/hyperlink" Target="mailto:psmith@npaihb.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7.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8.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264D8-2B6C-D04D-83F8-F72AFF1E6A17}"/>
              </a:ext>
            </a:extLst>
          </p:cNvPr>
          <p:cNvSpPr>
            <a:spLocks noGrp="1"/>
          </p:cNvSpPr>
          <p:nvPr>
            <p:ph type="ctrTitle"/>
          </p:nvPr>
        </p:nvSpPr>
        <p:spPr/>
        <p:txBody>
          <a:bodyPr>
            <a:normAutofit fontScale="90000"/>
          </a:bodyPr>
          <a:lstStyle/>
          <a:p>
            <a:r>
              <a:rPr lang="en-US" dirty="0"/>
              <a:t>We Are INSPIRED: Preparing AI/AN Students to Pursue </a:t>
            </a:r>
            <a:br>
              <a:rPr lang="en-US" dirty="0"/>
            </a:br>
            <a:r>
              <a:rPr lang="en-US" dirty="0"/>
              <a:t>Public Health Careers</a:t>
            </a:r>
          </a:p>
        </p:txBody>
      </p:sp>
      <p:sp>
        <p:nvSpPr>
          <p:cNvPr id="3" name="Subtitle 2">
            <a:extLst>
              <a:ext uri="{FF2B5EF4-FFF2-40B4-BE49-F238E27FC236}">
                <a16:creationId xmlns:a16="http://schemas.microsoft.com/office/drawing/2014/main" id="{FF00AEE1-4723-1A44-AC45-0713B15C7688}"/>
              </a:ext>
            </a:extLst>
          </p:cNvPr>
          <p:cNvSpPr>
            <a:spLocks noGrp="1"/>
          </p:cNvSpPr>
          <p:nvPr>
            <p:ph type="subTitle" idx="1"/>
          </p:nvPr>
        </p:nvSpPr>
        <p:spPr/>
        <p:txBody>
          <a:bodyPr/>
          <a:lstStyle/>
          <a:p>
            <a:r>
              <a:rPr lang="en-US" dirty="0"/>
              <a:t>Northwest Tribal Epidemiology Center</a:t>
            </a:r>
          </a:p>
        </p:txBody>
      </p:sp>
    </p:spTree>
    <p:extLst>
      <p:ext uri="{BB962C8B-B14F-4D97-AF65-F5344CB8AC3E}">
        <p14:creationId xmlns:p14="http://schemas.microsoft.com/office/powerpoint/2010/main" val="2499752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E6BF904-0403-47AA-9942-AEEE04CD9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ECA636"/>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B9FE3BB-57F9-4255-BFA2-8536A8C7F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7E36403-CAE6-4716-B603-9F8DEAB0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2" descr="https://photos-4.dropbox.com/t/2/AABuwpaDr8ARSWRCYYkUhnhXTe-0W5qNij71kOWEeWbnAg/12/36508881/jpeg/32x32/1/_/1/2/WRN-Desktop-Home.jpg/EKXrzfQDGOsBIAcoBw/dqkG5bFwwZYG7giHuX5ao8CQf_PIIxbR_PtnOwGYwvA?size=800x600&amp;size_mode=3"/>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AutoShape 4" descr="https://photos-4.dropbox.com/t/2/AABuwpaDr8ARSWRCYYkUhnhXTe-0W5qNij71kOWEeWbnAg/12/36508881/jpeg/32x32/1/_/1/2/WRN-Desktop-Home.jpg/EKXrzfQDGOsBIAcoBw/dqkG5bFwwZYG7giHuX5ao8CQf_PIIxbR_PtnOwGYwvA?size=800x600&amp;size_mode=3"/>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 name="Picture 2">
            <a:extLst>
              <a:ext uri="{FF2B5EF4-FFF2-40B4-BE49-F238E27FC236}">
                <a16:creationId xmlns:a16="http://schemas.microsoft.com/office/drawing/2014/main" id="{C019E508-B6FF-4E28-82DA-3A5B72310C2B}"/>
              </a:ext>
            </a:extLst>
          </p:cNvPr>
          <p:cNvPicPr>
            <a:picLocks noChangeAspect="1"/>
          </p:cNvPicPr>
          <p:nvPr/>
        </p:nvPicPr>
        <p:blipFill rotWithShape="1">
          <a:blip r:embed="rId3"/>
          <a:srcRect l="24196" t="22944" r="19312" b="15397"/>
          <a:stretch/>
        </p:blipFill>
        <p:spPr>
          <a:xfrm>
            <a:off x="2799736" y="843688"/>
            <a:ext cx="8472125" cy="5201512"/>
          </a:xfrm>
          <a:prstGeom prst="rect">
            <a:avLst/>
          </a:prstGeom>
        </p:spPr>
      </p:pic>
      <p:sp>
        <p:nvSpPr>
          <p:cNvPr id="8" name="Explosion: 14 Points 7">
            <a:extLst>
              <a:ext uri="{FF2B5EF4-FFF2-40B4-BE49-F238E27FC236}">
                <a16:creationId xmlns:a16="http://schemas.microsoft.com/office/drawing/2014/main" id="{75E3E148-8F9B-4968-80D5-89744808CA71}"/>
              </a:ext>
            </a:extLst>
          </p:cNvPr>
          <p:cNvSpPr/>
          <p:nvPr/>
        </p:nvSpPr>
        <p:spPr>
          <a:xfrm>
            <a:off x="17647" y="709930"/>
            <a:ext cx="3944167" cy="5067300"/>
          </a:xfrm>
          <a:prstGeom prst="irregularSeal2">
            <a:avLst/>
          </a:prstGeom>
          <a:solidFill>
            <a:srgbClr val="00A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C000"/>
                </a:solidFill>
              </a:rPr>
              <a:t>38</a:t>
            </a:r>
            <a:r>
              <a:rPr lang="en-US" sz="2800" b="1" dirty="0"/>
              <a:t> Youth have Enrolled To-Date</a:t>
            </a:r>
          </a:p>
        </p:txBody>
      </p:sp>
    </p:spTree>
    <p:extLst>
      <p:ext uri="{BB962C8B-B14F-4D97-AF65-F5344CB8AC3E}">
        <p14:creationId xmlns:p14="http://schemas.microsoft.com/office/powerpoint/2010/main" val="285247210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83E3B6-F461-4421-9F58-DBECE3ADA440}"/>
              </a:ext>
            </a:extLst>
          </p:cNvPr>
          <p:cNvPicPr>
            <a:picLocks noChangeAspect="1"/>
          </p:cNvPicPr>
          <p:nvPr/>
        </p:nvPicPr>
        <p:blipFill>
          <a:blip r:embed="rId3"/>
          <a:stretch>
            <a:fillRect/>
          </a:stretch>
        </p:blipFill>
        <p:spPr>
          <a:xfrm>
            <a:off x="358000" y="1642900"/>
            <a:ext cx="3921900" cy="5075400"/>
          </a:xfrm>
          <a:prstGeom prst="rect">
            <a:avLst/>
          </a:prstGeom>
        </p:spPr>
      </p:pic>
      <p:pic>
        <p:nvPicPr>
          <p:cNvPr id="5" name="Picture 4">
            <a:extLst>
              <a:ext uri="{FF2B5EF4-FFF2-40B4-BE49-F238E27FC236}">
                <a16:creationId xmlns:a16="http://schemas.microsoft.com/office/drawing/2014/main" id="{A452F080-85F3-487D-8584-09EA1A138477}"/>
              </a:ext>
            </a:extLst>
          </p:cNvPr>
          <p:cNvPicPr>
            <a:picLocks noChangeAspect="1"/>
          </p:cNvPicPr>
          <p:nvPr/>
        </p:nvPicPr>
        <p:blipFill>
          <a:blip r:embed="rId4"/>
          <a:stretch>
            <a:fillRect/>
          </a:stretch>
        </p:blipFill>
        <p:spPr>
          <a:xfrm>
            <a:off x="4768940" y="1618314"/>
            <a:ext cx="7105560" cy="5075400"/>
          </a:xfrm>
          <a:prstGeom prst="rect">
            <a:avLst/>
          </a:prstGeom>
        </p:spPr>
      </p:pic>
      <p:pic>
        <p:nvPicPr>
          <p:cNvPr id="7" name="Picture 6">
            <a:extLst>
              <a:ext uri="{FF2B5EF4-FFF2-40B4-BE49-F238E27FC236}">
                <a16:creationId xmlns:a16="http://schemas.microsoft.com/office/drawing/2014/main" id="{5468404F-040B-4E5A-BC3B-062B0D710B0C}"/>
              </a:ext>
            </a:extLst>
          </p:cNvPr>
          <p:cNvPicPr>
            <a:picLocks noChangeAspect="1"/>
          </p:cNvPicPr>
          <p:nvPr/>
        </p:nvPicPr>
        <p:blipFill>
          <a:blip r:embed="rId5"/>
          <a:stretch>
            <a:fillRect/>
          </a:stretch>
        </p:blipFill>
        <p:spPr>
          <a:xfrm>
            <a:off x="0" y="0"/>
            <a:ext cx="12192000" cy="1474651"/>
          </a:xfrm>
          <a:prstGeom prst="rect">
            <a:avLst/>
          </a:prstGeom>
        </p:spPr>
      </p:pic>
    </p:spTree>
    <p:extLst>
      <p:ext uri="{BB962C8B-B14F-4D97-AF65-F5344CB8AC3E}">
        <p14:creationId xmlns:p14="http://schemas.microsoft.com/office/powerpoint/2010/main" val="4160955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F076C-71B9-4373-A8AF-7DC91E31B317}"/>
              </a:ext>
            </a:extLst>
          </p:cNvPr>
          <p:cNvPicPr>
            <a:picLocks noChangeAspect="1"/>
          </p:cNvPicPr>
          <p:nvPr/>
        </p:nvPicPr>
        <p:blipFill rotWithShape="1">
          <a:blip r:embed="rId3"/>
          <a:srcRect r="6135"/>
          <a:stretch/>
        </p:blipFill>
        <p:spPr>
          <a:xfrm>
            <a:off x="122110" y="-1"/>
            <a:ext cx="3771553" cy="8695559"/>
          </a:xfrm>
          <a:prstGeom prst="rect">
            <a:avLst/>
          </a:prstGeom>
        </p:spPr>
      </p:pic>
      <p:pic>
        <p:nvPicPr>
          <p:cNvPr id="5" name="Picture 4">
            <a:extLst>
              <a:ext uri="{FF2B5EF4-FFF2-40B4-BE49-F238E27FC236}">
                <a16:creationId xmlns:a16="http://schemas.microsoft.com/office/drawing/2014/main" id="{0AAFBD26-DAC1-4049-9FB1-450741A37508}"/>
              </a:ext>
            </a:extLst>
          </p:cNvPr>
          <p:cNvPicPr>
            <a:picLocks noChangeAspect="1"/>
          </p:cNvPicPr>
          <p:nvPr/>
        </p:nvPicPr>
        <p:blipFill>
          <a:blip r:embed="rId4"/>
          <a:stretch>
            <a:fillRect/>
          </a:stretch>
        </p:blipFill>
        <p:spPr>
          <a:xfrm>
            <a:off x="4087607" y="0"/>
            <a:ext cx="3931884" cy="8509001"/>
          </a:xfrm>
          <a:prstGeom prst="rect">
            <a:avLst/>
          </a:prstGeom>
        </p:spPr>
      </p:pic>
      <p:pic>
        <p:nvPicPr>
          <p:cNvPr id="7" name="Picture 6">
            <a:extLst>
              <a:ext uri="{FF2B5EF4-FFF2-40B4-BE49-F238E27FC236}">
                <a16:creationId xmlns:a16="http://schemas.microsoft.com/office/drawing/2014/main" id="{3D5B1499-B063-48F3-8D0F-9580A8BD8573}"/>
              </a:ext>
            </a:extLst>
          </p:cNvPr>
          <p:cNvPicPr>
            <a:picLocks noChangeAspect="1"/>
          </p:cNvPicPr>
          <p:nvPr/>
        </p:nvPicPr>
        <p:blipFill>
          <a:blip r:embed="rId5"/>
          <a:stretch>
            <a:fillRect/>
          </a:stretch>
        </p:blipFill>
        <p:spPr>
          <a:xfrm>
            <a:off x="8298338" y="0"/>
            <a:ext cx="3704122" cy="8016100"/>
          </a:xfrm>
          <a:prstGeom prst="rect">
            <a:avLst/>
          </a:prstGeom>
        </p:spPr>
      </p:pic>
    </p:spTree>
    <p:extLst>
      <p:ext uri="{BB962C8B-B14F-4D97-AF65-F5344CB8AC3E}">
        <p14:creationId xmlns:p14="http://schemas.microsoft.com/office/powerpoint/2010/main" val="3302038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1BBEF0-2874-4CC7-9F98-1630F8C14B4D}"/>
              </a:ext>
            </a:extLst>
          </p:cNvPr>
          <p:cNvPicPr>
            <a:picLocks noChangeAspect="1"/>
          </p:cNvPicPr>
          <p:nvPr/>
        </p:nvPicPr>
        <p:blipFill rotWithShape="1">
          <a:blip r:embed="rId3"/>
          <a:srcRect l="1155" t="4274" r="4327" b="4785"/>
          <a:stretch/>
        </p:blipFill>
        <p:spPr>
          <a:xfrm>
            <a:off x="-175845" y="0"/>
            <a:ext cx="12671831" cy="6858000"/>
          </a:xfrm>
          <a:prstGeom prst="rect">
            <a:avLst/>
          </a:prstGeom>
        </p:spPr>
      </p:pic>
    </p:spTree>
    <p:extLst>
      <p:ext uri="{BB962C8B-B14F-4D97-AF65-F5344CB8AC3E}">
        <p14:creationId xmlns:p14="http://schemas.microsoft.com/office/powerpoint/2010/main" val="1639043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DF527E-DF77-4083-ADD0-DBF8A4DAC2F4}"/>
              </a:ext>
            </a:extLst>
          </p:cNvPr>
          <p:cNvPicPr>
            <a:picLocks noChangeAspect="1"/>
          </p:cNvPicPr>
          <p:nvPr/>
        </p:nvPicPr>
        <p:blipFill rotWithShape="1">
          <a:blip r:embed="rId2"/>
          <a:srcRect t="5037" r="29000" b="5777"/>
          <a:stretch/>
        </p:blipFill>
        <p:spPr>
          <a:xfrm>
            <a:off x="-59138" y="0"/>
            <a:ext cx="12251138" cy="8656320"/>
          </a:xfrm>
          <a:prstGeom prst="rect">
            <a:avLst/>
          </a:prstGeom>
        </p:spPr>
      </p:pic>
    </p:spTree>
    <p:extLst>
      <p:ext uri="{BB962C8B-B14F-4D97-AF65-F5344CB8AC3E}">
        <p14:creationId xmlns:p14="http://schemas.microsoft.com/office/powerpoint/2010/main" val="2279844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E6A0D8-B362-4F84-B0A4-427DB7A1173B}"/>
              </a:ext>
            </a:extLst>
          </p:cNvPr>
          <p:cNvPicPr>
            <a:picLocks noChangeAspect="1"/>
          </p:cNvPicPr>
          <p:nvPr/>
        </p:nvPicPr>
        <p:blipFill rotWithShape="1">
          <a:blip r:embed="rId3"/>
          <a:srcRect l="1" r="700" b="16978"/>
          <a:stretch/>
        </p:blipFill>
        <p:spPr>
          <a:xfrm>
            <a:off x="0" y="0"/>
            <a:ext cx="14582428" cy="6858000"/>
          </a:xfrm>
          <a:prstGeom prst="rect">
            <a:avLst/>
          </a:prstGeom>
        </p:spPr>
      </p:pic>
      <p:sp>
        <p:nvSpPr>
          <p:cNvPr id="3" name="TextBox 2">
            <a:extLst>
              <a:ext uri="{FF2B5EF4-FFF2-40B4-BE49-F238E27FC236}">
                <a16:creationId xmlns:a16="http://schemas.microsoft.com/office/drawing/2014/main" id="{C90684D6-B374-479F-AA26-03701F3EAA0B}"/>
              </a:ext>
            </a:extLst>
          </p:cNvPr>
          <p:cNvSpPr txBox="1"/>
          <p:nvPr/>
        </p:nvSpPr>
        <p:spPr>
          <a:xfrm>
            <a:off x="5413248" y="729294"/>
            <a:ext cx="5157216" cy="400110"/>
          </a:xfrm>
          <a:prstGeom prst="rect">
            <a:avLst/>
          </a:prstGeom>
          <a:noFill/>
        </p:spPr>
        <p:txBody>
          <a:bodyPr wrap="square" rtlCol="0">
            <a:spAutoFit/>
          </a:bodyPr>
          <a:lstStyle/>
          <a:p>
            <a:r>
              <a:rPr lang="en-US" sz="2000" b="1" dirty="0">
                <a:hlinkClick r:id="rId4"/>
              </a:rPr>
              <a:t>www.tiktok.com/@wearehealers</a:t>
            </a:r>
            <a:r>
              <a:rPr lang="en-US" sz="2000" b="1" dirty="0"/>
              <a:t> </a:t>
            </a:r>
          </a:p>
        </p:txBody>
      </p:sp>
    </p:spTree>
    <p:extLst>
      <p:ext uri="{BB962C8B-B14F-4D97-AF65-F5344CB8AC3E}">
        <p14:creationId xmlns:p14="http://schemas.microsoft.com/office/powerpoint/2010/main" val="3119191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F53FA1-8FA9-4F95-B6EA-C9C45B14CF4A}"/>
              </a:ext>
            </a:extLst>
          </p:cNvPr>
          <p:cNvPicPr>
            <a:picLocks noChangeAspect="1"/>
          </p:cNvPicPr>
          <p:nvPr/>
        </p:nvPicPr>
        <p:blipFill rotWithShape="1">
          <a:blip r:embed="rId3"/>
          <a:srcRect l="-1" r="-1" b="5128"/>
          <a:stretch/>
        </p:blipFill>
        <p:spPr>
          <a:xfrm>
            <a:off x="0" y="0"/>
            <a:ext cx="15948454" cy="8510954"/>
          </a:xfrm>
          <a:prstGeom prst="rect">
            <a:avLst/>
          </a:prstGeom>
        </p:spPr>
      </p:pic>
      <p:sp>
        <p:nvSpPr>
          <p:cNvPr id="3" name="TextBox 2">
            <a:extLst>
              <a:ext uri="{FF2B5EF4-FFF2-40B4-BE49-F238E27FC236}">
                <a16:creationId xmlns:a16="http://schemas.microsoft.com/office/drawing/2014/main" id="{19AFD96F-EAD4-40BE-A4E3-70E3010B885C}"/>
              </a:ext>
            </a:extLst>
          </p:cNvPr>
          <p:cNvSpPr txBox="1"/>
          <p:nvPr/>
        </p:nvSpPr>
        <p:spPr>
          <a:xfrm>
            <a:off x="5644896" y="829056"/>
            <a:ext cx="8473440" cy="400110"/>
          </a:xfrm>
          <a:prstGeom prst="rect">
            <a:avLst/>
          </a:prstGeom>
          <a:noFill/>
        </p:spPr>
        <p:txBody>
          <a:bodyPr wrap="square" rtlCol="0">
            <a:spAutoFit/>
          </a:bodyPr>
          <a:lstStyle/>
          <a:p>
            <a:r>
              <a:rPr lang="en-US" sz="2000" b="1" dirty="0">
                <a:hlinkClick r:id="rId4"/>
              </a:rPr>
              <a:t>https://www.youtube.com/playlist</a:t>
            </a:r>
            <a:r>
              <a:rPr lang="en-US" sz="2000" b="1" dirty="0"/>
              <a:t> </a:t>
            </a:r>
          </a:p>
        </p:txBody>
      </p:sp>
    </p:spTree>
    <p:extLst>
      <p:ext uri="{BB962C8B-B14F-4D97-AF65-F5344CB8AC3E}">
        <p14:creationId xmlns:p14="http://schemas.microsoft.com/office/powerpoint/2010/main" val="2259147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62933B-8557-4A6A-B294-FBFA66C4FFCE}"/>
              </a:ext>
            </a:extLst>
          </p:cNvPr>
          <p:cNvPicPr>
            <a:picLocks noChangeAspect="1"/>
          </p:cNvPicPr>
          <p:nvPr/>
        </p:nvPicPr>
        <p:blipFill rotWithShape="1">
          <a:blip r:embed="rId3"/>
          <a:srcRect r="31700" b="19822"/>
          <a:stretch/>
        </p:blipFill>
        <p:spPr>
          <a:xfrm>
            <a:off x="1426464" y="-1"/>
            <a:ext cx="9400032" cy="6207049"/>
          </a:xfrm>
          <a:prstGeom prst="rect">
            <a:avLst/>
          </a:prstGeom>
        </p:spPr>
      </p:pic>
      <p:sp>
        <p:nvSpPr>
          <p:cNvPr id="3" name="TextBox 2">
            <a:extLst>
              <a:ext uri="{FF2B5EF4-FFF2-40B4-BE49-F238E27FC236}">
                <a16:creationId xmlns:a16="http://schemas.microsoft.com/office/drawing/2014/main" id="{458F8D34-EB64-4CB4-BA08-E4DA53F82067}"/>
              </a:ext>
            </a:extLst>
          </p:cNvPr>
          <p:cNvSpPr txBox="1"/>
          <p:nvPr/>
        </p:nvSpPr>
        <p:spPr>
          <a:xfrm>
            <a:off x="2499360" y="6292392"/>
            <a:ext cx="7705344" cy="461665"/>
          </a:xfrm>
          <a:prstGeom prst="rect">
            <a:avLst/>
          </a:prstGeom>
          <a:noFill/>
        </p:spPr>
        <p:txBody>
          <a:bodyPr wrap="square" rtlCol="0">
            <a:spAutoFit/>
          </a:bodyPr>
          <a:lstStyle/>
          <a:p>
            <a:pPr algn="ctr"/>
            <a:r>
              <a:rPr lang="en-US" sz="2400" b="1" dirty="0">
                <a:hlinkClick r:id="rId4"/>
              </a:rPr>
              <a:t>https://youtu.be/hWItJaX_RAk</a:t>
            </a:r>
            <a:r>
              <a:rPr lang="en-US" sz="2400" b="1" dirty="0"/>
              <a:t> </a:t>
            </a:r>
          </a:p>
        </p:txBody>
      </p:sp>
    </p:spTree>
    <p:extLst>
      <p:ext uri="{BB962C8B-B14F-4D97-AF65-F5344CB8AC3E}">
        <p14:creationId xmlns:p14="http://schemas.microsoft.com/office/powerpoint/2010/main" val="2096213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37F602-CC7B-47C1-8C2D-BA564B62F6A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7C57DE1-E5C5-4EA2-B424-D68740F5E410}"/>
              </a:ext>
            </a:extLst>
          </p:cNvPr>
          <p:cNvSpPr txBox="1"/>
          <p:nvPr/>
        </p:nvSpPr>
        <p:spPr>
          <a:xfrm>
            <a:off x="975360" y="5295443"/>
            <a:ext cx="5791200" cy="523220"/>
          </a:xfrm>
          <a:prstGeom prst="rect">
            <a:avLst/>
          </a:prstGeom>
          <a:solidFill>
            <a:srgbClr val="9F98D3"/>
          </a:solidFill>
          <a:ln>
            <a:noFill/>
          </a:ln>
        </p:spPr>
        <p:txBody>
          <a:bodyPr wrap="square" rtlCol="0" anchor="ctr">
            <a:spAutoFit/>
          </a:bodyPr>
          <a:lstStyle/>
          <a:p>
            <a:r>
              <a:rPr lang="en-US" sz="2800" b="1" dirty="0">
                <a:solidFill>
                  <a:schemeClr val="bg1"/>
                </a:solidFill>
              </a:rPr>
              <a:t>70,000 impressions / people reached</a:t>
            </a:r>
          </a:p>
        </p:txBody>
      </p:sp>
    </p:spTree>
    <p:extLst>
      <p:ext uri="{BB962C8B-B14F-4D97-AF65-F5344CB8AC3E}">
        <p14:creationId xmlns:p14="http://schemas.microsoft.com/office/powerpoint/2010/main" val="2498807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7031D-268F-4936-8529-94EB234573B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01200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3516BD-64C7-48EF-A342-9F00D167E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a:noFill/>
          </a:ln>
          <a:effectLst>
            <a:outerShdw blurRad="1651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 name="Picture 1">
            <a:extLst>
              <a:ext uri="{FF2B5EF4-FFF2-40B4-BE49-F238E27FC236}">
                <a16:creationId xmlns:a16="http://schemas.microsoft.com/office/drawing/2014/main" id="{37A46CD6-D0B6-4B22-94DE-760488DE8AEC}"/>
              </a:ext>
            </a:extLst>
          </p:cNvPr>
          <p:cNvPicPr>
            <a:picLocks noChangeAspect="1"/>
          </p:cNvPicPr>
          <p:nvPr/>
        </p:nvPicPr>
        <p:blipFill rotWithShape="1">
          <a:blip r:embed="rId4"/>
          <a:srcRect l="1417" t="8889" r="4833" b="16667"/>
          <a:stretch/>
        </p:blipFill>
        <p:spPr>
          <a:xfrm>
            <a:off x="804334" y="1069696"/>
            <a:ext cx="10583330" cy="4727192"/>
          </a:xfrm>
          <a:prstGeom prst="rect">
            <a:avLst/>
          </a:prstGeom>
        </p:spPr>
      </p:pic>
      <p:sp>
        <p:nvSpPr>
          <p:cNvPr id="6" name="AutoShape 2" descr="https://photos-4.dropbox.com/t/2/AABuwpaDr8ARSWRCYYkUhnhXTe-0W5qNij71kOWEeWbnAg/12/36508881/jpeg/32x32/1/_/1/2/WRN-Desktop-Home.jpg/EKXrzfQDGOsBIAcoBw/dqkG5bFwwZYG7giHuX5ao8CQf_PIIxbR_PtnOwGYwvA?size=800x600&amp;size_mode=3"/>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AutoShape 4" descr="https://photos-4.dropbox.com/t/2/AABuwpaDr8ARSWRCYYkUhnhXTe-0W5qNij71kOWEeWbnAg/12/36508881/jpeg/32x32/1/_/1/2/WRN-Desktop-Home.jpg/EKXrzfQDGOsBIAcoBw/dqkG5bFwwZYG7giHuX5ao8CQf_PIIxbR_PtnOwGYwvA?size=800x600&amp;size_mode=3"/>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348657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227" t="21364" r="38295" b="13333"/>
          <a:stretch/>
        </p:blipFill>
        <p:spPr bwMode="auto">
          <a:xfrm>
            <a:off x="716983" y="-31177"/>
            <a:ext cx="4062847" cy="6948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0057" t="18484" r="38039" b="15758"/>
          <a:stretch/>
        </p:blipFill>
        <p:spPr bwMode="auto">
          <a:xfrm>
            <a:off x="4870815" y="103912"/>
            <a:ext cx="3944167" cy="6660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xplosion: 14 Points 3">
            <a:extLst>
              <a:ext uri="{FF2B5EF4-FFF2-40B4-BE49-F238E27FC236}">
                <a16:creationId xmlns:a16="http://schemas.microsoft.com/office/drawing/2014/main" id="{FC2B4E6A-B445-46E2-AEE5-7A6B051A77CD}"/>
              </a:ext>
            </a:extLst>
          </p:cNvPr>
          <p:cNvSpPr/>
          <p:nvPr/>
        </p:nvSpPr>
        <p:spPr>
          <a:xfrm>
            <a:off x="8635999" y="495300"/>
            <a:ext cx="3944167" cy="5067300"/>
          </a:xfrm>
          <a:prstGeom prst="irregularSeal2">
            <a:avLst/>
          </a:prstGeom>
          <a:solidFill>
            <a:srgbClr val="00A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C000"/>
                </a:solidFill>
              </a:rPr>
              <a:t>624</a:t>
            </a:r>
            <a:r>
              <a:rPr lang="en-US" sz="2800" b="1" dirty="0"/>
              <a:t> Youth have Enrolled To-Date</a:t>
            </a:r>
          </a:p>
        </p:txBody>
      </p:sp>
      <p:sp>
        <p:nvSpPr>
          <p:cNvPr id="2" name="TextBox 1">
            <a:extLst>
              <a:ext uri="{FF2B5EF4-FFF2-40B4-BE49-F238E27FC236}">
                <a16:creationId xmlns:a16="http://schemas.microsoft.com/office/drawing/2014/main" id="{B9DC1D08-6F91-4208-A2D4-7E82C0C8553E}"/>
              </a:ext>
            </a:extLst>
          </p:cNvPr>
          <p:cNvSpPr txBox="1"/>
          <p:nvPr/>
        </p:nvSpPr>
        <p:spPr>
          <a:xfrm>
            <a:off x="1781907" y="5457093"/>
            <a:ext cx="2649416" cy="1015663"/>
          </a:xfrm>
          <a:prstGeom prst="rect">
            <a:avLst/>
          </a:prstGeom>
          <a:solidFill>
            <a:srgbClr val="FFFF00"/>
          </a:solidFill>
        </p:spPr>
        <p:txBody>
          <a:bodyPr wrap="square" rtlCol="0">
            <a:spAutoFit/>
          </a:bodyPr>
          <a:lstStyle/>
          <a:p>
            <a:r>
              <a:rPr lang="en-US" sz="6000" b="1" dirty="0"/>
              <a:t>94449</a:t>
            </a:r>
          </a:p>
        </p:txBody>
      </p:sp>
      <p:sp>
        <p:nvSpPr>
          <p:cNvPr id="3" name="TextBox 2">
            <a:extLst>
              <a:ext uri="{FF2B5EF4-FFF2-40B4-BE49-F238E27FC236}">
                <a16:creationId xmlns:a16="http://schemas.microsoft.com/office/drawing/2014/main" id="{2397E867-5F77-4A6E-A2CB-40FB8547F72F}"/>
              </a:ext>
            </a:extLst>
          </p:cNvPr>
          <p:cNvSpPr txBox="1"/>
          <p:nvPr/>
        </p:nvSpPr>
        <p:spPr>
          <a:xfrm>
            <a:off x="7010400" y="4220308"/>
            <a:ext cx="1113692" cy="523220"/>
          </a:xfrm>
          <a:prstGeom prst="rect">
            <a:avLst/>
          </a:prstGeom>
          <a:solidFill>
            <a:schemeClr val="tx1"/>
          </a:solidFill>
        </p:spPr>
        <p:txBody>
          <a:bodyPr wrap="square" rtlCol="0">
            <a:spAutoFit/>
          </a:bodyPr>
          <a:lstStyle/>
          <a:p>
            <a:r>
              <a:rPr lang="en-US" sz="2800" b="1" dirty="0">
                <a:solidFill>
                  <a:srgbClr val="FFFF00"/>
                </a:solidFill>
              </a:rPr>
              <a:t>94449</a:t>
            </a:r>
          </a:p>
        </p:txBody>
      </p:sp>
    </p:spTree>
    <p:extLst>
      <p:ext uri="{BB962C8B-B14F-4D97-AF65-F5344CB8AC3E}">
        <p14:creationId xmlns:p14="http://schemas.microsoft.com/office/powerpoint/2010/main" val="334680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Adolescent Health - WRN HNY\We R Native - Logo and Brand\Text STEM to 97779\FB banner.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482447" y="-337457"/>
            <a:ext cx="15883944" cy="762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ED2ECE-60D2-4670-A62B-1034C3EBC9C9}"/>
              </a:ext>
            </a:extLst>
          </p:cNvPr>
          <p:cNvSpPr txBox="1"/>
          <p:nvPr/>
        </p:nvSpPr>
        <p:spPr>
          <a:xfrm>
            <a:off x="7645400" y="3327400"/>
            <a:ext cx="1676400" cy="584775"/>
          </a:xfrm>
          <a:prstGeom prst="rect">
            <a:avLst/>
          </a:prstGeom>
          <a:solidFill>
            <a:schemeClr val="accent1">
              <a:lumMod val="50000"/>
            </a:schemeClr>
          </a:solidFill>
        </p:spPr>
        <p:txBody>
          <a:bodyPr wrap="square" rtlCol="0">
            <a:spAutoFit/>
          </a:bodyPr>
          <a:lstStyle/>
          <a:p>
            <a:pPr algn="ctr"/>
            <a:r>
              <a:rPr lang="en-US" sz="3200" b="1" dirty="0">
                <a:solidFill>
                  <a:srgbClr val="FFC000"/>
                </a:solidFill>
              </a:rPr>
              <a:t>94449</a:t>
            </a:r>
          </a:p>
        </p:txBody>
      </p:sp>
      <p:sp>
        <p:nvSpPr>
          <p:cNvPr id="2" name="Explosion: 14 Points 1">
            <a:extLst>
              <a:ext uri="{FF2B5EF4-FFF2-40B4-BE49-F238E27FC236}">
                <a16:creationId xmlns:a16="http://schemas.microsoft.com/office/drawing/2014/main" id="{EA1F0778-2470-4CD8-A84A-8BD45E32EE42}"/>
              </a:ext>
            </a:extLst>
          </p:cNvPr>
          <p:cNvSpPr/>
          <p:nvPr/>
        </p:nvSpPr>
        <p:spPr>
          <a:xfrm>
            <a:off x="-342900" y="4648200"/>
            <a:ext cx="6299200" cy="201987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C000"/>
                </a:solidFill>
              </a:rPr>
              <a:t>500</a:t>
            </a:r>
            <a:r>
              <a:rPr lang="en-US" sz="2800" b="1" dirty="0"/>
              <a:t> Youth have Enrolled To-Date</a:t>
            </a:r>
          </a:p>
        </p:txBody>
      </p:sp>
    </p:spTree>
    <p:extLst>
      <p:ext uri="{BB962C8B-B14F-4D97-AF65-F5344CB8AC3E}">
        <p14:creationId xmlns:p14="http://schemas.microsoft.com/office/powerpoint/2010/main" val="3879027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A532FCCC-8B12-4997-85CE-5155BE8D3584}"/>
              </a:ext>
            </a:extLst>
          </p:cNvPr>
          <p:cNvSpPr txBox="1">
            <a:spLocks noGrp="1"/>
          </p:cNvSpPr>
          <p:nvPr>
            <p:ph type="title"/>
          </p:nvPr>
        </p:nvSpPr>
        <p:spPr>
          <a:xfrm>
            <a:off x="169334" y="192617"/>
            <a:ext cx="9072033" cy="1143000"/>
          </a:xfrm>
        </p:spPr>
        <p:txBody>
          <a:bodyPr/>
          <a:lstStyle/>
          <a:p>
            <a:pPr eaLnBrk="1" hangingPunct="1">
              <a:spcBef>
                <a:spcPct val="0"/>
              </a:spcBef>
              <a:spcAft>
                <a:spcPct val="0"/>
              </a:spcAft>
              <a:buClr>
                <a:srgbClr val="434343"/>
              </a:buClr>
              <a:buFont typeface="Lato Hairline" panose="020B0604020202020204" charset="0"/>
              <a:buNone/>
            </a:pPr>
            <a:r>
              <a:rPr lang="en-US" altLang="en-US" sz="3200">
                <a:solidFill>
                  <a:srgbClr val="434343"/>
                </a:solidFill>
                <a:latin typeface="Lato Hairline" panose="020B0604020202020204" charset="0"/>
                <a:cs typeface="Arial" panose="020B0604020202020204" pitchFamily="34" charset="0"/>
                <a:sym typeface="Lato Hairline" panose="020B0604020202020204" charset="0"/>
              </a:rPr>
              <a:t>Northwest Portland Area Indian Health Board</a:t>
            </a:r>
          </a:p>
        </p:txBody>
      </p:sp>
      <p:sp>
        <p:nvSpPr>
          <p:cNvPr id="4" name="Content Placeholder 3">
            <a:extLst>
              <a:ext uri="{FF2B5EF4-FFF2-40B4-BE49-F238E27FC236}">
                <a16:creationId xmlns:a16="http://schemas.microsoft.com/office/drawing/2014/main" id="{CD9A2724-6224-4691-A113-D4167E696CA4}"/>
              </a:ext>
            </a:extLst>
          </p:cNvPr>
          <p:cNvSpPr>
            <a:spLocks noGrp="1"/>
          </p:cNvSpPr>
          <p:nvPr>
            <p:ph type="body" idx="1"/>
          </p:nvPr>
        </p:nvSpPr>
        <p:spPr>
          <a:xfrm>
            <a:off x="169335" y="1536700"/>
            <a:ext cx="3468600" cy="5190067"/>
          </a:xfrm>
          <a:solidFill>
            <a:schemeClr val="bg1"/>
          </a:solidFill>
        </p:spPr>
        <p:txBody>
          <a:bodyPr>
            <a:normAutofit/>
          </a:bodyPr>
          <a:lstStyle/>
          <a:p>
            <a:pPr marL="0" indent="0" eaLnBrk="1" fontAlgn="auto" hangingPunct="1">
              <a:buClr>
                <a:schemeClr val="lt2"/>
              </a:buClr>
              <a:buNone/>
              <a:defRPr/>
            </a:pPr>
            <a:r>
              <a:rPr lang="en-US" sz="1400" b="1" dirty="0">
                <a:solidFill>
                  <a:schemeClr val="dk2"/>
                </a:solidFill>
                <a:latin typeface="Lato Light"/>
                <a:ea typeface="Lato Light"/>
                <a:cs typeface="Lato Light"/>
                <a:sym typeface="Lato Light"/>
              </a:rPr>
              <a:t>Stephanie Craig Rushing, PhD, MPH</a:t>
            </a:r>
            <a:endParaRPr lang="en-US" sz="1400" dirty="0">
              <a:solidFill>
                <a:schemeClr val="dk2"/>
              </a:solidFill>
              <a:latin typeface="Lato Light"/>
              <a:ea typeface="Lato Light"/>
              <a:cs typeface="Lato Light"/>
              <a:sym typeface="Lato Light"/>
            </a:endParaRPr>
          </a:p>
          <a:p>
            <a:pPr marL="0" indent="0" eaLnBrk="1" fontAlgn="auto" hangingPunct="1">
              <a:buClr>
                <a:schemeClr val="lt2"/>
              </a:buClr>
              <a:buNone/>
              <a:defRPr/>
            </a:pPr>
            <a:r>
              <a:rPr lang="en-US" sz="1400" dirty="0">
                <a:solidFill>
                  <a:schemeClr val="dk2"/>
                </a:solidFill>
                <a:latin typeface="Lato Light"/>
                <a:ea typeface="Lato Light"/>
                <a:cs typeface="Lato Light"/>
                <a:sym typeface="Lato Light"/>
              </a:rPr>
              <a:t>Principal Investigator</a:t>
            </a:r>
          </a:p>
          <a:p>
            <a:pPr marL="0" indent="0" eaLnBrk="1" fontAlgn="auto" hangingPunct="1">
              <a:buClr>
                <a:schemeClr val="lt2"/>
              </a:buClr>
              <a:buNone/>
              <a:defRPr/>
            </a:pPr>
            <a:r>
              <a:rPr lang="en-US" sz="1400" dirty="0">
                <a:solidFill>
                  <a:schemeClr val="dk2"/>
                </a:solidFill>
                <a:latin typeface="Lato Light"/>
                <a:ea typeface="Lato Light"/>
                <a:cs typeface="Lato Light"/>
                <a:sym typeface="Lato Light"/>
                <a:hlinkClick r:id="rId4"/>
              </a:rPr>
              <a:t>scraig@npaihb.org</a:t>
            </a:r>
            <a:endParaRPr lang="en-US" sz="1400" dirty="0">
              <a:solidFill>
                <a:schemeClr val="dk2"/>
              </a:solidFill>
              <a:latin typeface="Lato Light"/>
              <a:ea typeface="Lato Light"/>
              <a:cs typeface="Lato Light"/>
              <a:sym typeface="Lato Light"/>
            </a:endParaRPr>
          </a:p>
          <a:p>
            <a:pPr marL="0" indent="0" eaLnBrk="1" fontAlgn="auto" hangingPunct="1">
              <a:buClr>
                <a:schemeClr val="lt2"/>
              </a:buClr>
              <a:buNone/>
              <a:defRPr/>
            </a:pPr>
            <a:endParaRPr lang="en-US" sz="1400" dirty="0">
              <a:solidFill>
                <a:srgbClr val="7030A0"/>
              </a:solidFill>
              <a:latin typeface="Lato Light"/>
              <a:ea typeface="Lato Light"/>
              <a:cs typeface="Lato Light"/>
              <a:sym typeface="Lato Light"/>
            </a:endParaRPr>
          </a:p>
          <a:p>
            <a:pPr marL="0" indent="0" eaLnBrk="1" fontAlgn="auto" hangingPunct="1">
              <a:buClr>
                <a:schemeClr val="lt2"/>
              </a:buClr>
              <a:buNone/>
              <a:defRPr/>
            </a:pPr>
            <a:r>
              <a:rPr lang="en-US" sz="1400" b="1" dirty="0">
                <a:solidFill>
                  <a:schemeClr val="dk2"/>
                </a:solidFill>
                <a:latin typeface="Lato Light"/>
                <a:ea typeface="Lato Light"/>
                <a:cs typeface="Lato Light"/>
                <a:sym typeface="Lato Light"/>
              </a:rPr>
              <a:t>Jessica </a:t>
            </a:r>
            <a:r>
              <a:rPr lang="en-US" sz="1400" b="1" dirty="0" err="1">
                <a:solidFill>
                  <a:schemeClr val="dk2"/>
                </a:solidFill>
                <a:latin typeface="Lato Light"/>
                <a:ea typeface="Lato Light"/>
                <a:cs typeface="Lato Light"/>
                <a:sym typeface="Lato Light"/>
              </a:rPr>
              <a:t>Leston</a:t>
            </a:r>
            <a:r>
              <a:rPr lang="en-US" sz="1400" b="1" dirty="0">
                <a:solidFill>
                  <a:schemeClr val="dk2"/>
                </a:solidFill>
                <a:latin typeface="Lato Light"/>
                <a:ea typeface="Lato Light"/>
                <a:cs typeface="Lato Light"/>
                <a:sym typeface="Lato Light"/>
              </a:rPr>
              <a:t>, MPH</a:t>
            </a:r>
          </a:p>
          <a:p>
            <a:pPr marL="0" indent="0" eaLnBrk="1" fontAlgn="auto" hangingPunct="1">
              <a:buClr>
                <a:schemeClr val="lt2"/>
              </a:buClr>
              <a:buNone/>
              <a:defRPr/>
            </a:pPr>
            <a:r>
              <a:rPr lang="en-US" sz="1400" dirty="0">
                <a:solidFill>
                  <a:schemeClr val="dk2"/>
                </a:solidFill>
                <a:latin typeface="Lato Light"/>
                <a:ea typeface="Lato Light"/>
                <a:cs typeface="Lato Light"/>
                <a:sym typeface="Lato Light"/>
              </a:rPr>
              <a:t>STD/HIV Clinical Services Director</a:t>
            </a:r>
          </a:p>
          <a:p>
            <a:pPr marL="0" indent="0" eaLnBrk="1" fontAlgn="auto" hangingPunct="1">
              <a:buClr>
                <a:schemeClr val="lt2"/>
              </a:buClr>
              <a:buNone/>
              <a:defRPr/>
            </a:pPr>
            <a:r>
              <a:rPr lang="en-US" sz="1400" dirty="0">
                <a:solidFill>
                  <a:schemeClr val="dk2"/>
                </a:solidFill>
                <a:latin typeface="Lato Light"/>
                <a:ea typeface="Lato Light"/>
                <a:cs typeface="Lato Light"/>
                <a:sym typeface="Lato Light"/>
                <a:hlinkClick r:id="rId5"/>
              </a:rPr>
              <a:t>jleston@npaihb.org</a:t>
            </a:r>
            <a:endParaRPr lang="en-US" sz="1400" dirty="0">
              <a:solidFill>
                <a:schemeClr val="dk2"/>
              </a:solidFill>
              <a:latin typeface="Lato Light"/>
              <a:ea typeface="Lato Light"/>
              <a:cs typeface="Lato Light"/>
              <a:sym typeface="Lato Light"/>
            </a:endParaRPr>
          </a:p>
          <a:p>
            <a:pPr marL="0" indent="0" eaLnBrk="1" fontAlgn="auto" hangingPunct="1">
              <a:buClr>
                <a:schemeClr val="lt2"/>
              </a:buClr>
              <a:buNone/>
              <a:defRPr/>
            </a:pPr>
            <a:endParaRPr lang="en-US" sz="1400" dirty="0">
              <a:solidFill>
                <a:schemeClr val="dk2"/>
              </a:solidFill>
              <a:latin typeface="Lato Light"/>
              <a:ea typeface="Lato Light"/>
              <a:cs typeface="Lato Light"/>
              <a:sym typeface="Lato Light"/>
            </a:endParaRPr>
          </a:p>
          <a:p>
            <a:pPr marL="0" indent="0" eaLnBrk="1" fontAlgn="auto" hangingPunct="1">
              <a:buClr>
                <a:schemeClr val="lt2"/>
              </a:buClr>
              <a:buNone/>
              <a:defRPr/>
            </a:pPr>
            <a:r>
              <a:rPr lang="en-US" sz="1400" b="1" dirty="0">
                <a:solidFill>
                  <a:schemeClr val="dk2"/>
                </a:solidFill>
                <a:latin typeface="Lato Light"/>
                <a:ea typeface="Lato Light"/>
                <a:cs typeface="Lato Light"/>
                <a:sym typeface="Lato Light"/>
              </a:rPr>
              <a:t>Colbie Caughlan, MPH</a:t>
            </a:r>
          </a:p>
          <a:p>
            <a:pPr marL="0" indent="0" eaLnBrk="1" fontAlgn="auto" hangingPunct="1">
              <a:buClr>
                <a:schemeClr val="lt2"/>
              </a:buClr>
              <a:buNone/>
              <a:defRPr/>
            </a:pPr>
            <a:r>
              <a:rPr lang="en-US" sz="1400" dirty="0">
                <a:solidFill>
                  <a:schemeClr val="dk2"/>
                </a:solidFill>
                <a:latin typeface="Lato Light"/>
                <a:ea typeface="Lato Light"/>
                <a:cs typeface="Lato Light"/>
                <a:sym typeface="Lato Light"/>
              </a:rPr>
              <a:t>THRIVE Project Director  </a:t>
            </a:r>
          </a:p>
          <a:p>
            <a:pPr marL="0" indent="0" eaLnBrk="1" fontAlgn="auto" hangingPunct="1">
              <a:buClr>
                <a:schemeClr val="lt2"/>
              </a:buClr>
              <a:buNone/>
              <a:defRPr/>
            </a:pPr>
            <a:r>
              <a:rPr lang="en-US" sz="1400" dirty="0">
                <a:solidFill>
                  <a:schemeClr val="dk2"/>
                </a:solidFill>
                <a:latin typeface="Lato Light"/>
                <a:ea typeface="Lato Light"/>
                <a:cs typeface="Lato Light"/>
                <a:sym typeface="Lato Light"/>
                <a:hlinkClick r:id="rId6"/>
              </a:rPr>
              <a:t>ccaughlan@npaihb.org</a:t>
            </a:r>
            <a:endParaRPr lang="en-US" sz="1400" dirty="0">
              <a:solidFill>
                <a:schemeClr val="dk2"/>
              </a:solidFill>
              <a:latin typeface="Lato Light"/>
              <a:ea typeface="Lato Light"/>
              <a:cs typeface="Lato Light"/>
              <a:sym typeface="Lato Light"/>
            </a:endParaRPr>
          </a:p>
          <a:p>
            <a:pPr marL="0" indent="0" eaLnBrk="1" fontAlgn="auto" hangingPunct="1">
              <a:buClr>
                <a:schemeClr val="lt2"/>
              </a:buClr>
              <a:buNone/>
              <a:defRPr/>
            </a:pPr>
            <a:endParaRPr lang="en-US" sz="1400" dirty="0">
              <a:solidFill>
                <a:schemeClr val="dk2"/>
              </a:solidFill>
              <a:latin typeface="Lato Light"/>
              <a:ea typeface="Lato Light"/>
              <a:cs typeface="Lato Light"/>
              <a:sym typeface="Lato Light"/>
            </a:endParaRPr>
          </a:p>
          <a:p>
            <a:pPr marL="457189" indent="-457189" eaLnBrk="1" fontAlgn="auto" hangingPunct="1">
              <a:buClr>
                <a:schemeClr val="lt2"/>
              </a:buClr>
              <a:buNone/>
              <a:defRPr/>
            </a:pPr>
            <a:r>
              <a:rPr lang="en-US" sz="1400" b="1" dirty="0">
                <a:solidFill>
                  <a:schemeClr val="dk2"/>
                </a:solidFill>
                <a:latin typeface="Lato Light"/>
                <a:ea typeface="Lato Light"/>
                <a:cs typeface="Lato Light"/>
                <a:sym typeface="Lato Light"/>
              </a:rPr>
              <a:t>Celena Ghost Dog, MPH	</a:t>
            </a:r>
          </a:p>
          <a:p>
            <a:pPr marL="457189" indent="-457189" eaLnBrk="1" fontAlgn="auto" hangingPunct="1">
              <a:buClr>
                <a:schemeClr val="lt2"/>
              </a:buClr>
              <a:buNone/>
              <a:defRPr/>
            </a:pPr>
            <a:r>
              <a:rPr lang="en-US" sz="1400" dirty="0">
                <a:solidFill>
                  <a:schemeClr val="dk2"/>
                </a:solidFill>
                <a:latin typeface="Lato Light"/>
                <a:ea typeface="Lato Light"/>
                <a:cs typeface="Lato Light"/>
                <a:sym typeface="Lato Light"/>
              </a:rPr>
              <a:t>WYSH Manager	</a:t>
            </a:r>
          </a:p>
          <a:p>
            <a:pPr marL="457189" indent="-457189" eaLnBrk="1" fontAlgn="auto" hangingPunct="1">
              <a:buClr>
                <a:schemeClr val="lt2"/>
              </a:buClr>
              <a:buNone/>
              <a:defRPr/>
            </a:pPr>
            <a:r>
              <a:rPr lang="en-US" sz="1400" dirty="0">
                <a:solidFill>
                  <a:schemeClr val="dk2"/>
                </a:solidFill>
                <a:latin typeface="Lato Light"/>
                <a:ea typeface="Lato Light"/>
                <a:cs typeface="Lato Light"/>
                <a:sym typeface="Lato Light"/>
                <a:hlinkClick r:id="rId7"/>
              </a:rPr>
              <a:t>cghostdog@npaihb.org</a:t>
            </a:r>
            <a:r>
              <a:rPr lang="en-US" sz="1400" dirty="0">
                <a:solidFill>
                  <a:schemeClr val="dk2"/>
                </a:solidFill>
                <a:latin typeface="Lato Light"/>
                <a:ea typeface="Lato Light"/>
                <a:cs typeface="Lato Light"/>
                <a:sym typeface="Lato Light"/>
              </a:rPr>
              <a:t> </a:t>
            </a:r>
          </a:p>
          <a:p>
            <a:pPr marL="457189" indent="-457189" eaLnBrk="1" fontAlgn="auto" hangingPunct="1">
              <a:buClr>
                <a:schemeClr val="lt2"/>
              </a:buClr>
              <a:buNone/>
              <a:defRPr/>
            </a:pPr>
            <a:endParaRPr lang="en-US" sz="1400" dirty="0">
              <a:solidFill>
                <a:schemeClr val="dk2"/>
              </a:solidFill>
              <a:latin typeface="Lato Light"/>
              <a:ea typeface="Lato Light"/>
              <a:cs typeface="Lato Light"/>
              <a:sym typeface="Lato Light"/>
            </a:endParaRPr>
          </a:p>
          <a:p>
            <a:pPr marL="457189" indent="-457189" eaLnBrk="1" fontAlgn="auto" hangingPunct="1">
              <a:buClr>
                <a:schemeClr val="lt2"/>
              </a:buClr>
              <a:buNone/>
              <a:defRPr/>
            </a:pPr>
            <a:endParaRPr lang="en-US" sz="1400" dirty="0">
              <a:solidFill>
                <a:schemeClr val="dk2"/>
              </a:solidFill>
              <a:latin typeface="Lato Light"/>
              <a:ea typeface="Lato Light"/>
              <a:cs typeface="Lato Light"/>
              <a:sym typeface="Lato Light"/>
            </a:endParaRPr>
          </a:p>
          <a:p>
            <a:pPr marL="205735" indent="-205735" eaLnBrk="1" fontAlgn="auto" hangingPunct="1">
              <a:buClr>
                <a:schemeClr val="lt2"/>
              </a:buClr>
              <a:buFont typeface="Wingdings 2"/>
              <a:buChar char=""/>
              <a:defRPr/>
            </a:pPr>
            <a:endParaRPr lang="en-US" sz="900" dirty="0">
              <a:solidFill>
                <a:schemeClr val="dk2"/>
              </a:solidFill>
              <a:latin typeface="Lato Light"/>
              <a:ea typeface="Lato Light"/>
              <a:cs typeface="Lato Light"/>
              <a:sym typeface="Lato Light"/>
            </a:endParaRPr>
          </a:p>
        </p:txBody>
      </p:sp>
      <p:sp>
        <p:nvSpPr>
          <p:cNvPr id="3" name="Text Placeholder 2">
            <a:extLst>
              <a:ext uri="{FF2B5EF4-FFF2-40B4-BE49-F238E27FC236}">
                <a16:creationId xmlns:a16="http://schemas.microsoft.com/office/drawing/2014/main" id="{06998F41-66FC-4A9B-B149-282EA9074FA3}"/>
              </a:ext>
            </a:extLst>
          </p:cNvPr>
          <p:cNvSpPr>
            <a:spLocks noGrp="1"/>
          </p:cNvSpPr>
          <p:nvPr>
            <p:ph type="body" idx="2"/>
          </p:nvPr>
        </p:nvSpPr>
        <p:spPr>
          <a:xfrm>
            <a:off x="3484309" y="1536700"/>
            <a:ext cx="2442633" cy="5031317"/>
          </a:xfrm>
        </p:spPr>
        <p:txBody>
          <a:bodyPr/>
          <a:lstStyle/>
          <a:p>
            <a:pPr marL="0" indent="0" defTabSz="1219170">
              <a:spcAft>
                <a:spcPct val="0"/>
              </a:spcAft>
              <a:buClr>
                <a:srgbClr val="B7B7B7"/>
              </a:buClr>
              <a:buNone/>
            </a:pPr>
            <a:r>
              <a:rPr lang="en-US" altLang="en-US" sz="1400" b="1" dirty="0">
                <a:solidFill>
                  <a:srgbClr val="666666"/>
                </a:solidFill>
                <a:latin typeface="Lato Light" panose="020B0604020202020204" charset="0"/>
                <a:sym typeface="Lato Light" panose="020B0604020202020204" charset="0"/>
              </a:rPr>
              <a:t>Jane Manthei</a:t>
            </a:r>
          </a:p>
          <a:p>
            <a:pPr marL="457189" indent="-457189" eaLnBrk="1" fontAlgn="auto" hangingPunct="1">
              <a:buClr>
                <a:schemeClr val="lt2"/>
              </a:buClr>
              <a:buNone/>
              <a:defRPr/>
            </a:pPr>
            <a:r>
              <a:rPr lang="en-US" sz="1400" dirty="0">
                <a:solidFill>
                  <a:schemeClr val="dk2"/>
                </a:solidFill>
                <a:latin typeface="Lato Light"/>
                <a:ea typeface="Lato Light"/>
                <a:cs typeface="Lato Light"/>
                <a:sym typeface="Lato Light"/>
              </a:rPr>
              <a:t>Text Messaging Specialist</a:t>
            </a:r>
          </a:p>
          <a:p>
            <a:pPr marL="457189" indent="-457189" eaLnBrk="1" fontAlgn="auto" hangingPunct="1">
              <a:buClr>
                <a:schemeClr val="lt2"/>
              </a:buClr>
              <a:buNone/>
              <a:defRPr/>
            </a:pPr>
            <a:r>
              <a:rPr lang="en-US" sz="1400" dirty="0">
                <a:solidFill>
                  <a:schemeClr val="dk2"/>
                </a:solidFill>
                <a:latin typeface="Lato Light"/>
                <a:ea typeface="Lato Light"/>
                <a:cs typeface="Lato Light"/>
                <a:sym typeface="Lato Light"/>
                <a:hlinkClick r:id="rId8"/>
              </a:rPr>
              <a:t>rpeterson@npaihb.org</a:t>
            </a:r>
            <a:endParaRPr lang="en-US" sz="1400" dirty="0">
              <a:solidFill>
                <a:schemeClr val="dk2"/>
              </a:solidFill>
              <a:latin typeface="Lato Light"/>
              <a:ea typeface="Lato Light"/>
              <a:cs typeface="Lato Light"/>
              <a:sym typeface="Lato Light"/>
            </a:endParaRPr>
          </a:p>
          <a:p>
            <a:pPr marL="457189" indent="-457189" eaLnBrk="1" fontAlgn="auto" hangingPunct="1">
              <a:buClr>
                <a:schemeClr val="lt2"/>
              </a:buClr>
              <a:buNone/>
              <a:defRPr/>
            </a:pPr>
            <a:endParaRPr lang="en-US" sz="1400" dirty="0">
              <a:solidFill>
                <a:schemeClr val="dk2"/>
              </a:solidFill>
              <a:latin typeface="Lato Light"/>
              <a:ea typeface="Lato Light"/>
              <a:cs typeface="Lato Light"/>
              <a:sym typeface="Lato Light"/>
            </a:endParaRPr>
          </a:p>
          <a:p>
            <a:pPr marL="0" indent="0" eaLnBrk="1" fontAlgn="auto" hangingPunct="1">
              <a:buClr>
                <a:schemeClr val="lt2"/>
              </a:buClr>
              <a:buNone/>
              <a:defRPr/>
            </a:pPr>
            <a:r>
              <a:rPr lang="en-US" sz="1400" b="1" dirty="0">
                <a:solidFill>
                  <a:schemeClr val="dk2"/>
                </a:solidFill>
                <a:latin typeface="Lato Light"/>
                <a:ea typeface="Lato Light"/>
                <a:cs typeface="Lato Light"/>
                <a:sym typeface="Lato Light"/>
              </a:rPr>
              <a:t>Amanda Gaston, MAT</a:t>
            </a:r>
          </a:p>
          <a:p>
            <a:pPr marL="0" indent="0" eaLnBrk="1" fontAlgn="auto" hangingPunct="1">
              <a:buClr>
                <a:schemeClr val="lt2"/>
              </a:buClr>
              <a:buNone/>
              <a:defRPr/>
            </a:pPr>
            <a:r>
              <a:rPr lang="en-US" sz="1400" dirty="0">
                <a:solidFill>
                  <a:schemeClr val="dk2"/>
                </a:solidFill>
                <a:latin typeface="Lato Light"/>
                <a:ea typeface="Lato Light"/>
                <a:cs typeface="Lato Light"/>
                <a:sym typeface="Lato Light"/>
              </a:rPr>
              <a:t>Ask Auntie</a:t>
            </a:r>
          </a:p>
          <a:p>
            <a:pPr marL="457189" indent="-457189" eaLnBrk="1" fontAlgn="auto" hangingPunct="1">
              <a:buClr>
                <a:schemeClr val="lt2"/>
              </a:buClr>
              <a:buNone/>
              <a:defRPr/>
            </a:pPr>
            <a:r>
              <a:rPr lang="en-US" sz="1400" dirty="0">
                <a:solidFill>
                  <a:schemeClr val="dk2"/>
                </a:solidFill>
                <a:latin typeface="Lato Light"/>
                <a:ea typeface="Lato Light"/>
                <a:cs typeface="Lato Light"/>
                <a:sym typeface="Lato Light"/>
                <a:hlinkClick r:id="rId9"/>
              </a:rPr>
              <a:t>agaston@npaihb.org</a:t>
            </a:r>
            <a:endParaRPr lang="en-US" sz="1400" dirty="0">
              <a:solidFill>
                <a:schemeClr val="dk2"/>
              </a:solidFill>
              <a:latin typeface="Lato Light"/>
              <a:ea typeface="Lato Light"/>
              <a:cs typeface="Lato Light"/>
              <a:sym typeface="Lato Light"/>
            </a:endParaRPr>
          </a:p>
          <a:p>
            <a:pPr marL="457189" indent="-457189" eaLnBrk="1" fontAlgn="auto" hangingPunct="1">
              <a:buClr>
                <a:schemeClr val="lt2"/>
              </a:buClr>
              <a:buNone/>
              <a:defRPr/>
            </a:pPr>
            <a:endParaRPr lang="en-US" sz="1400" dirty="0">
              <a:solidFill>
                <a:schemeClr val="dk2"/>
              </a:solidFill>
              <a:latin typeface="Lato Light"/>
              <a:ea typeface="Lato Light"/>
              <a:cs typeface="Lato Light"/>
              <a:sym typeface="Lato Light"/>
            </a:endParaRPr>
          </a:p>
          <a:p>
            <a:pPr marL="0" indent="0" eaLnBrk="1" fontAlgn="auto" hangingPunct="1">
              <a:buClr>
                <a:schemeClr val="lt2"/>
              </a:buClr>
              <a:buNone/>
              <a:defRPr/>
            </a:pPr>
            <a:r>
              <a:rPr lang="en-US" sz="1400" b="1" dirty="0">
                <a:solidFill>
                  <a:schemeClr val="dk2"/>
                </a:solidFill>
                <a:latin typeface="Lato Light"/>
                <a:ea typeface="Lato Light"/>
                <a:cs typeface="Lato Light"/>
                <a:sym typeface="Lato Light"/>
              </a:rPr>
              <a:t>Maleah Nore</a:t>
            </a:r>
          </a:p>
          <a:p>
            <a:pPr marL="0" indent="0" eaLnBrk="1" fontAlgn="auto" hangingPunct="1">
              <a:buClr>
                <a:schemeClr val="lt2"/>
              </a:buClr>
              <a:buNone/>
              <a:defRPr/>
            </a:pPr>
            <a:r>
              <a:rPr lang="en-US" sz="1400" dirty="0">
                <a:solidFill>
                  <a:schemeClr val="dk2"/>
                </a:solidFill>
                <a:latin typeface="Lato Light"/>
                <a:ea typeface="Lato Light"/>
                <a:cs typeface="Lato Light"/>
                <a:sym typeface="Lato Light"/>
              </a:rPr>
              <a:t>THRIVE Project Coordinator</a:t>
            </a:r>
          </a:p>
          <a:p>
            <a:pPr marL="457189" indent="-457189" eaLnBrk="1" fontAlgn="auto" hangingPunct="1">
              <a:buClr>
                <a:schemeClr val="lt2"/>
              </a:buClr>
              <a:buNone/>
              <a:defRPr/>
            </a:pPr>
            <a:r>
              <a:rPr lang="en-US" sz="1400" dirty="0">
                <a:solidFill>
                  <a:schemeClr val="dk2"/>
                </a:solidFill>
                <a:latin typeface="Lato Light"/>
                <a:ea typeface="Lato Light"/>
                <a:cs typeface="Lato Light"/>
                <a:sym typeface="Lato Light"/>
                <a:hlinkClick r:id="rId10"/>
              </a:rPr>
              <a:t>mnore@npaihb.org</a:t>
            </a:r>
            <a:r>
              <a:rPr lang="en-US" sz="1400" dirty="0">
                <a:solidFill>
                  <a:schemeClr val="dk2"/>
                </a:solidFill>
                <a:latin typeface="Lato Light"/>
                <a:ea typeface="Lato Light"/>
                <a:cs typeface="Lato Light"/>
                <a:sym typeface="Lato Light"/>
              </a:rPr>
              <a:t> </a:t>
            </a:r>
          </a:p>
          <a:p>
            <a:pPr marL="457189" indent="-457189" eaLnBrk="1" fontAlgn="auto" hangingPunct="1">
              <a:buClr>
                <a:schemeClr val="lt2"/>
              </a:buClr>
              <a:buNone/>
              <a:defRPr/>
            </a:pPr>
            <a:endParaRPr lang="en-US" sz="1400" dirty="0">
              <a:solidFill>
                <a:schemeClr val="dk2"/>
              </a:solidFill>
              <a:latin typeface="Lato Light"/>
              <a:ea typeface="Lato Light"/>
              <a:cs typeface="Lato Light"/>
              <a:sym typeface="Lato Light"/>
            </a:endParaRPr>
          </a:p>
          <a:p>
            <a:pPr marL="0" indent="0" eaLnBrk="1" fontAlgn="auto" hangingPunct="1">
              <a:buClr>
                <a:schemeClr val="lt2"/>
              </a:buClr>
              <a:buNone/>
              <a:defRPr/>
            </a:pPr>
            <a:r>
              <a:rPr lang="en-US" sz="1400" b="1" dirty="0">
                <a:solidFill>
                  <a:schemeClr val="dk2"/>
                </a:solidFill>
                <a:latin typeface="Lato Light"/>
                <a:ea typeface="Lato Light"/>
                <a:cs typeface="Lato Light"/>
                <a:sym typeface="Lato Light"/>
              </a:rPr>
              <a:t>Tommy Ghost Dog</a:t>
            </a:r>
          </a:p>
          <a:p>
            <a:pPr marL="0" indent="0" eaLnBrk="1" fontAlgn="auto" hangingPunct="1">
              <a:buClr>
                <a:schemeClr val="lt2"/>
              </a:buClr>
              <a:buNone/>
              <a:defRPr/>
            </a:pPr>
            <a:r>
              <a:rPr lang="en-US" sz="1400" dirty="0">
                <a:solidFill>
                  <a:schemeClr val="dk2"/>
                </a:solidFill>
                <a:latin typeface="Lato Light"/>
                <a:ea typeface="Lato Light"/>
                <a:cs typeface="Lato Light"/>
                <a:sym typeface="Lato Light"/>
              </a:rPr>
              <a:t>We R Native Coordinator</a:t>
            </a:r>
          </a:p>
          <a:p>
            <a:pPr marL="457189" indent="-457189" eaLnBrk="1" fontAlgn="auto" hangingPunct="1">
              <a:buClr>
                <a:schemeClr val="lt2"/>
              </a:buClr>
              <a:buNone/>
              <a:defRPr/>
            </a:pPr>
            <a:r>
              <a:rPr lang="en-US" sz="1400" dirty="0">
                <a:solidFill>
                  <a:schemeClr val="dk2"/>
                </a:solidFill>
                <a:latin typeface="Lato Light"/>
                <a:ea typeface="Lato Light"/>
                <a:cs typeface="Lato Light"/>
                <a:sym typeface="Lato Light"/>
                <a:hlinkClick r:id="rId11"/>
              </a:rPr>
              <a:t>tghostdog@npaihb.org</a:t>
            </a:r>
            <a:endParaRPr lang="en-US" sz="1400" dirty="0">
              <a:solidFill>
                <a:schemeClr val="dk2"/>
              </a:solidFill>
              <a:latin typeface="Lato Light"/>
              <a:ea typeface="Lato Light"/>
              <a:cs typeface="Lato Light"/>
              <a:sym typeface="Lato Light"/>
            </a:endParaRPr>
          </a:p>
          <a:p>
            <a:pPr marL="457189" indent="-457189" eaLnBrk="1" fontAlgn="auto" hangingPunct="1">
              <a:buClr>
                <a:schemeClr val="lt2"/>
              </a:buClr>
              <a:buNone/>
              <a:defRPr/>
            </a:pPr>
            <a:r>
              <a:rPr lang="en-US" sz="1400" dirty="0">
                <a:solidFill>
                  <a:schemeClr val="dk2"/>
                </a:solidFill>
                <a:latin typeface="Lato Light"/>
                <a:ea typeface="Lato Light"/>
                <a:cs typeface="Lato Light"/>
                <a:sym typeface="Lato Light"/>
              </a:rPr>
              <a:t> </a:t>
            </a:r>
          </a:p>
          <a:p>
            <a:pPr marL="457189" indent="-457189" eaLnBrk="1" fontAlgn="auto" hangingPunct="1">
              <a:buClr>
                <a:schemeClr val="lt2"/>
              </a:buClr>
              <a:buNone/>
              <a:defRPr/>
            </a:pPr>
            <a:endParaRPr lang="en-US" sz="1400" dirty="0">
              <a:solidFill>
                <a:schemeClr val="dk2"/>
              </a:solidFill>
              <a:latin typeface="Lato Light"/>
              <a:ea typeface="Lato Light"/>
              <a:cs typeface="Lato Light"/>
              <a:sym typeface="Lato Light"/>
            </a:endParaRPr>
          </a:p>
          <a:p>
            <a:pPr eaLnBrk="1" fontAlgn="auto" hangingPunct="1">
              <a:buClr>
                <a:schemeClr val="lt2"/>
              </a:buClr>
              <a:buFont typeface="Lato Light"/>
              <a:buChar char="×"/>
              <a:defRPr/>
            </a:pPr>
            <a:endParaRPr lang="en-US" sz="1400" dirty="0">
              <a:solidFill>
                <a:schemeClr val="dk2"/>
              </a:solidFill>
              <a:latin typeface="Lato Light"/>
              <a:ea typeface="Lato Light"/>
              <a:cs typeface="Lato Light"/>
              <a:sym typeface="Lato Light"/>
            </a:endParaRPr>
          </a:p>
        </p:txBody>
      </p:sp>
      <p:sp>
        <p:nvSpPr>
          <p:cNvPr id="117765" name="Text Placeholder 4">
            <a:extLst>
              <a:ext uri="{FF2B5EF4-FFF2-40B4-BE49-F238E27FC236}">
                <a16:creationId xmlns:a16="http://schemas.microsoft.com/office/drawing/2014/main" id="{50791101-03ED-4115-9AC4-637A130EE71A}"/>
              </a:ext>
            </a:extLst>
          </p:cNvPr>
          <p:cNvSpPr txBox="1">
            <a:spLocks noGrp="1"/>
          </p:cNvSpPr>
          <p:nvPr>
            <p:ph type="body" idx="3"/>
          </p:nvPr>
        </p:nvSpPr>
        <p:spPr>
          <a:xfrm>
            <a:off x="5998634" y="1536699"/>
            <a:ext cx="2858251" cy="5031317"/>
          </a:xfrm>
        </p:spPr>
        <p:txBody>
          <a:bodyPr/>
          <a:lstStyle/>
          <a:p>
            <a:pPr marL="457189" indent="-457189" eaLnBrk="1" hangingPunct="1">
              <a:spcAft>
                <a:spcPct val="0"/>
              </a:spcAft>
              <a:buClr>
                <a:srgbClr val="B7B7B7"/>
              </a:buClr>
              <a:buNone/>
            </a:pPr>
            <a:r>
              <a:rPr lang="en-US" altLang="en-US" sz="1400" b="1" dirty="0">
                <a:solidFill>
                  <a:srgbClr val="666666"/>
                </a:solidFill>
                <a:latin typeface="Lato Light" panose="020B0604020202020204" charset="0"/>
                <a:cs typeface="Arial" panose="020B0604020202020204" pitchFamily="34" charset="0"/>
                <a:sym typeface="Lato Light" panose="020B0604020202020204" charset="0"/>
              </a:rPr>
              <a:t>Michelle Singer</a:t>
            </a:r>
          </a:p>
          <a:p>
            <a:pPr marL="457189" indent="-457189" eaLnBrk="1" hangingPunct="1">
              <a:spcAft>
                <a:spcPct val="0"/>
              </a:spcAft>
              <a:buClr>
                <a:srgbClr val="B7B7B7"/>
              </a:buClr>
              <a:buNone/>
            </a:pPr>
            <a:r>
              <a:rPr lang="en-US" altLang="en-US" sz="1400" dirty="0">
                <a:solidFill>
                  <a:srgbClr val="666666"/>
                </a:solidFill>
                <a:latin typeface="Lato Light" panose="020B0604020202020204" charset="0"/>
                <a:cs typeface="Arial" panose="020B0604020202020204" pitchFamily="34" charset="0"/>
                <a:sym typeface="Lato Light" panose="020B0604020202020204" charset="0"/>
              </a:rPr>
              <a:t>Healthy Native Youth Manager</a:t>
            </a:r>
          </a:p>
          <a:p>
            <a:pPr marL="457189" indent="-457189" eaLnBrk="1" hangingPunct="1">
              <a:spcAft>
                <a:spcPct val="0"/>
              </a:spcAft>
              <a:buClr>
                <a:srgbClr val="B7B7B7"/>
              </a:buClr>
              <a:buNone/>
            </a:pPr>
            <a:r>
              <a:rPr lang="en-US" altLang="en-US" sz="1400" dirty="0">
                <a:solidFill>
                  <a:srgbClr val="666666"/>
                </a:solidFill>
                <a:latin typeface="Lato Light" panose="020B0604020202020204" charset="0"/>
                <a:cs typeface="Arial" panose="020B0604020202020204" pitchFamily="34" charset="0"/>
                <a:sym typeface="Lato Light" panose="020B0604020202020204" charset="0"/>
                <a:hlinkClick r:id="rId12"/>
              </a:rPr>
              <a:t>msinger@npaihb.org</a:t>
            </a:r>
            <a:endParaRPr lang="en-US" altLang="en-US" sz="1400" dirty="0">
              <a:solidFill>
                <a:srgbClr val="666666"/>
              </a:solidFill>
              <a:latin typeface="Lato Light" panose="020B0604020202020204" charset="0"/>
              <a:cs typeface="Arial" panose="020B0604020202020204" pitchFamily="34" charset="0"/>
              <a:sym typeface="Lato Light" panose="020B0604020202020204" charset="0"/>
            </a:endParaRPr>
          </a:p>
          <a:p>
            <a:pPr marL="457189" indent="-457189" eaLnBrk="1" hangingPunct="1">
              <a:spcAft>
                <a:spcPct val="0"/>
              </a:spcAft>
              <a:buClr>
                <a:srgbClr val="B7B7B7"/>
              </a:buClr>
              <a:buNone/>
            </a:pPr>
            <a:endParaRPr lang="en-US" altLang="en-US" sz="1400" dirty="0">
              <a:solidFill>
                <a:srgbClr val="666666"/>
              </a:solidFill>
              <a:latin typeface="Lato Light" panose="020B0604020202020204" charset="0"/>
              <a:cs typeface="Arial" panose="020B0604020202020204" pitchFamily="34" charset="0"/>
              <a:sym typeface="Lato Light" panose="020B0604020202020204" charset="0"/>
            </a:endParaRPr>
          </a:p>
          <a:p>
            <a:pPr marL="457189" indent="-457189" eaLnBrk="1" hangingPunct="1">
              <a:spcAft>
                <a:spcPct val="0"/>
              </a:spcAft>
              <a:buClr>
                <a:srgbClr val="B7B7B7"/>
              </a:buClr>
              <a:buNone/>
            </a:pPr>
            <a:r>
              <a:rPr lang="en-US" altLang="en-US" sz="1400" b="1" dirty="0">
                <a:solidFill>
                  <a:srgbClr val="666666"/>
                </a:solidFill>
                <a:latin typeface="Lato Light" panose="020B0604020202020204" charset="0"/>
                <a:cs typeface="Arial" panose="020B0604020202020204" pitchFamily="34" charset="0"/>
                <a:sym typeface="Lato Light" panose="020B0604020202020204" charset="0"/>
              </a:rPr>
              <a:t>Jerico Cummings</a:t>
            </a:r>
          </a:p>
          <a:p>
            <a:pPr marL="457189" indent="-457189" eaLnBrk="1" hangingPunct="1">
              <a:spcAft>
                <a:spcPct val="0"/>
              </a:spcAft>
              <a:buClr>
                <a:srgbClr val="B7B7B7"/>
              </a:buClr>
              <a:buNone/>
            </a:pPr>
            <a:r>
              <a:rPr lang="en-US" altLang="en-US" sz="1400" dirty="0">
                <a:solidFill>
                  <a:srgbClr val="666666"/>
                </a:solidFill>
                <a:latin typeface="Lato Light" panose="020B0604020202020204" charset="0"/>
                <a:cs typeface="Arial" panose="020B0604020202020204" pitchFamily="34" charset="0"/>
                <a:sym typeface="Lato Light" panose="020B0604020202020204" charset="0"/>
              </a:rPr>
              <a:t>Youth Engagement Coordinator                            </a:t>
            </a:r>
          </a:p>
          <a:p>
            <a:pPr marL="457189" indent="-457189" eaLnBrk="1" hangingPunct="1">
              <a:spcAft>
                <a:spcPct val="0"/>
              </a:spcAft>
              <a:buClr>
                <a:srgbClr val="B7B7B7"/>
              </a:buClr>
              <a:buNone/>
            </a:pPr>
            <a:r>
              <a:rPr lang="en-US" altLang="en-US" sz="1400" dirty="0">
                <a:solidFill>
                  <a:srgbClr val="666666"/>
                </a:solidFill>
                <a:latin typeface="Lato Light" panose="020B0604020202020204" charset="0"/>
                <a:cs typeface="Arial" panose="020B0604020202020204" pitchFamily="34" charset="0"/>
                <a:sym typeface="Lato Light" panose="020B0604020202020204" charset="0"/>
                <a:hlinkClick r:id="rId13"/>
              </a:rPr>
              <a:t>jcummings@npaihb.org</a:t>
            </a:r>
            <a:endParaRPr lang="en-US" altLang="en-US" sz="1400" dirty="0">
              <a:solidFill>
                <a:srgbClr val="666666"/>
              </a:solidFill>
              <a:latin typeface="Lato Light" panose="020B0604020202020204" charset="0"/>
              <a:cs typeface="Arial" panose="020B0604020202020204" pitchFamily="34" charset="0"/>
              <a:sym typeface="Lato Light" panose="020B0604020202020204" charset="0"/>
            </a:endParaRPr>
          </a:p>
          <a:p>
            <a:pPr marL="457189" indent="-457189" eaLnBrk="1" hangingPunct="1">
              <a:spcAft>
                <a:spcPct val="0"/>
              </a:spcAft>
              <a:buClr>
                <a:srgbClr val="B7B7B7"/>
              </a:buClr>
              <a:buNone/>
            </a:pPr>
            <a:endParaRPr lang="en-US" altLang="en-US" sz="1400" dirty="0">
              <a:solidFill>
                <a:srgbClr val="666666"/>
              </a:solidFill>
              <a:latin typeface="Lato Light" panose="020B0604020202020204" charset="0"/>
              <a:cs typeface="Arial" panose="020B0604020202020204" pitchFamily="34" charset="0"/>
              <a:sym typeface="Lato Light" panose="020B0604020202020204" charset="0"/>
            </a:endParaRPr>
          </a:p>
          <a:p>
            <a:pPr marL="457189" indent="-457189" eaLnBrk="1" hangingPunct="1">
              <a:spcAft>
                <a:spcPct val="0"/>
              </a:spcAft>
              <a:buClr>
                <a:srgbClr val="B7B7B7"/>
              </a:buClr>
              <a:buNone/>
            </a:pPr>
            <a:r>
              <a:rPr lang="en-US" altLang="en-US" sz="1400" b="1" dirty="0">
                <a:solidFill>
                  <a:srgbClr val="666666"/>
                </a:solidFill>
                <a:latin typeface="Lato Light" panose="020B0604020202020204" charset="0"/>
                <a:cs typeface="Arial" panose="020B0604020202020204" pitchFamily="34" charset="0"/>
                <a:sym typeface="Lato Light" panose="020B0604020202020204" charset="0"/>
              </a:rPr>
              <a:t>Itai Jeffries, PhD </a:t>
            </a:r>
          </a:p>
          <a:p>
            <a:pPr marL="457189" indent="-457189" eaLnBrk="1" hangingPunct="1">
              <a:spcAft>
                <a:spcPct val="0"/>
              </a:spcAft>
              <a:buClr>
                <a:srgbClr val="B7B7B7"/>
              </a:buClr>
              <a:buNone/>
            </a:pPr>
            <a:r>
              <a:rPr lang="en-US" altLang="en-US" sz="1400" dirty="0">
                <a:solidFill>
                  <a:srgbClr val="666666"/>
                </a:solidFill>
                <a:latin typeface="Lato Light" panose="020B0604020202020204" charset="0"/>
                <a:cs typeface="Arial" panose="020B0604020202020204" pitchFamily="34" charset="0"/>
                <a:sym typeface="Lato Light" panose="020B0604020202020204" charset="0"/>
              </a:rPr>
              <a:t>Manager, Paths (Re)Membered</a:t>
            </a:r>
          </a:p>
          <a:p>
            <a:pPr marL="457189" indent="-457189" eaLnBrk="1" hangingPunct="1">
              <a:spcAft>
                <a:spcPct val="0"/>
              </a:spcAft>
              <a:buClr>
                <a:srgbClr val="B7B7B7"/>
              </a:buClr>
              <a:buNone/>
            </a:pPr>
            <a:r>
              <a:rPr lang="en-US" altLang="en-US" sz="1400" dirty="0">
                <a:solidFill>
                  <a:srgbClr val="666666"/>
                </a:solidFill>
                <a:latin typeface="Lato Light" panose="020B0604020202020204" charset="0"/>
                <a:cs typeface="Arial" panose="020B0604020202020204" pitchFamily="34" charset="0"/>
                <a:sym typeface="Lato Light" panose="020B0604020202020204" charset="0"/>
                <a:hlinkClick r:id="rId14"/>
              </a:rPr>
              <a:t>ijefferies@npaihb.org</a:t>
            </a:r>
            <a:endParaRPr lang="en-US" altLang="en-US" sz="1400" dirty="0">
              <a:solidFill>
                <a:srgbClr val="666666"/>
              </a:solidFill>
              <a:latin typeface="Lato Light" panose="020B0604020202020204" charset="0"/>
              <a:cs typeface="Arial" panose="020B0604020202020204" pitchFamily="34" charset="0"/>
              <a:sym typeface="Lato Light" panose="020B0604020202020204" charset="0"/>
            </a:endParaRPr>
          </a:p>
          <a:p>
            <a:pPr marL="457189" indent="-457189" eaLnBrk="1" hangingPunct="1">
              <a:spcAft>
                <a:spcPct val="0"/>
              </a:spcAft>
              <a:buClr>
                <a:srgbClr val="B7B7B7"/>
              </a:buClr>
              <a:buNone/>
            </a:pPr>
            <a:endParaRPr lang="en-US" altLang="en-US" sz="1400" dirty="0">
              <a:solidFill>
                <a:srgbClr val="666666"/>
              </a:solidFill>
              <a:latin typeface="Lato Light" panose="020B0604020202020204" charset="0"/>
              <a:cs typeface="Arial" panose="020B0604020202020204" pitchFamily="34" charset="0"/>
              <a:sym typeface="Lato Light" panose="020B0604020202020204" charset="0"/>
            </a:endParaRPr>
          </a:p>
          <a:p>
            <a:pPr marL="457189" indent="-457189" eaLnBrk="1" hangingPunct="1">
              <a:spcAft>
                <a:spcPct val="0"/>
              </a:spcAft>
              <a:buClr>
                <a:srgbClr val="B7B7B7"/>
              </a:buClr>
              <a:buNone/>
            </a:pPr>
            <a:r>
              <a:rPr lang="en-US" altLang="en-US" sz="1400" b="1" dirty="0">
                <a:solidFill>
                  <a:srgbClr val="666666"/>
                </a:solidFill>
                <a:latin typeface="Lato Light" panose="020B0604020202020204" charset="0"/>
                <a:cs typeface="Arial" panose="020B0604020202020204" pitchFamily="34" charset="0"/>
                <a:sym typeface="Lato Light" panose="020B0604020202020204" charset="0"/>
              </a:rPr>
              <a:t>Corey Begay (Contractor)</a:t>
            </a:r>
          </a:p>
          <a:p>
            <a:pPr marL="457189" indent="-457189" eaLnBrk="1" hangingPunct="1">
              <a:spcAft>
                <a:spcPct val="0"/>
              </a:spcAft>
              <a:buClr>
                <a:srgbClr val="B7B7B7"/>
              </a:buClr>
              <a:buNone/>
            </a:pPr>
            <a:r>
              <a:rPr lang="en-US" altLang="en-US" sz="1400" dirty="0">
                <a:solidFill>
                  <a:srgbClr val="666666"/>
                </a:solidFill>
                <a:latin typeface="Lato Light" panose="020B0604020202020204" charset="0"/>
                <a:cs typeface="Arial" panose="020B0604020202020204" pitchFamily="34" charset="0"/>
                <a:sym typeface="Lato Light" panose="020B0604020202020204" charset="0"/>
              </a:rPr>
              <a:t>Multimedia Specialist</a:t>
            </a:r>
          </a:p>
          <a:p>
            <a:pPr marL="457189" indent="-457189" eaLnBrk="1" hangingPunct="1">
              <a:spcAft>
                <a:spcPct val="0"/>
              </a:spcAft>
              <a:buClr>
                <a:srgbClr val="B7B7B7"/>
              </a:buClr>
              <a:buNone/>
            </a:pPr>
            <a:r>
              <a:rPr lang="en-US" altLang="en-US" sz="1400" dirty="0">
                <a:solidFill>
                  <a:srgbClr val="666666"/>
                </a:solidFill>
                <a:latin typeface="Lato Light" panose="020B0604020202020204" charset="0"/>
                <a:cs typeface="Arial" panose="020B0604020202020204" pitchFamily="34" charset="0"/>
                <a:sym typeface="Lato Light" panose="020B0604020202020204" charset="0"/>
                <a:hlinkClick r:id="rId15"/>
              </a:rPr>
              <a:t>cbegay@npaihb.org</a:t>
            </a:r>
            <a:r>
              <a:rPr lang="en-US" altLang="en-US" sz="1400" dirty="0">
                <a:solidFill>
                  <a:srgbClr val="666666"/>
                </a:solidFill>
                <a:latin typeface="Lato Light" panose="020B0604020202020204" charset="0"/>
                <a:cs typeface="Arial" panose="020B0604020202020204" pitchFamily="34" charset="0"/>
                <a:sym typeface="Lato Light" panose="020B0604020202020204" charset="0"/>
              </a:rPr>
              <a:t> </a:t>
            </a:r>
          </a:p>
        </p:txBody>
      </p:sp>
      <p:sp>
        <p:nvSpPr>
          <p:cNvPr id="117766" name="Text Placeholder 4">
            <a:extLst>
              <a:ext uri="{FF2B5EF4-FFF2-40B4-BE49-F238E27FC236}">
                <a16:creationId xmlns:a16="http://schemas.microsoft.com/office/drawing/2014/main" id="{E46E2A58-2FC6-49BA-BEC5-696FF173FAE1}"/>
              </a:ext>
            </a:extLst>
          </p:cNvPr>
          <p:cNvSpPr txBox="1">
            <a:spLocks/>
          </p:cNvSpPr>
          <p:nvPr/>
        </p:nvSpPr>
        <p:spPr bwMode="auto">
          <a:xfrm>
            <a:off x="8714316" y="1536700"/>
            <a:ext cx="2858251" cy="37846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marL="3429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304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04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04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04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04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04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04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04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457189" indent="-457189" defTabSz="1219170" fontAlgn="base">
              <a:spcBef>
                <a:spcPts val="800"/>
              </a:spcBef>
              <a:spcAft>
                <a:spcPct val="0"/>
              </a:spcAft>
              <a:buClr>
                <a:srgbClr val="B7B7B7"/>
              </a:buClr>
              <a:buSzPts val="1200"/>
            </a:pPr>
            <a:r>
              <a:rPr lang="en-US" altLang="en-US" b="1" dirty="0">
                <a:solidFill>
                  <a:srgbClr val="666666"/>
                </a:solidFill>
                <a:latin typeface="Lato Light" panose="020B0604020202020204" charset="0"/>
                <a:sym typeface="Lato Light" panose="020B0604020202020204" charset="0"/>
              </a:rPr>
              <a:t>Open</a:t>
            </a:r>
          </a:p>
          <a:p>
            <a:pPr marL="457189" indent="-457189" defTabSz="1219170" fontAlgn="base">
              <a:spcBef>
                <a:spcPts val="800"/>
              </a:spcBef>
              <a:spcAft>
                <a:spcPct val="0"/>
              </a:spcAft>
              <a:buClr>
                <a:srgbClr val="B7B7B7"/>
              </a:buClr>
              <a:buSzPts val="1200"/>
            </a:pPr>
            <a:r>
              <a:rPr lang="en-US" altLang="en-US" dirty="0">
                <a:solidFill>
                  <a:srgbClr val="666666"/>
                </a:solidFill>
                <a:latin typeface="Lato Light" panose="020B0604020202020204" charset="0"/>
                <a:sym typeface="Lato Light" panose="020B0604020202020204" charset="0"/>
              </a:rPr>
              <a:t>Healthy Native Youth Outreach</a:t>
            </a:r>
          </a:p>
          <a:p>
            <a:pPr marL="457189" indent="-457189" defTabSz="1219170" fontAlgn="base">
              <a:spcBef>
                <a:spcPts val="800"/>
              </a:spcBef>
              <a:spcAft>
                <a:spcPct val="0"/>
              </a:spcAft>
              <a:buClr>
                <a:srgbClr val="B7B7B7"/>
              </a:buClr>
              <a:buSzPts val="1200"/>
            </a:pPr>
            <a:r>
              <a:rPr lang="en-US" altLang="en-US" dirty="0">
                <a:solidFill>
                  <a:srgbClr val="666666"/>
                </a:solidFill>
                <a:latin typeface="Lato Light" panose="020B0604020202020204" charset="0"/>
                <a:sym typeface="Lato Light" panose="020B0604020202020204" charset="0"/>
                <a:hlinkClick r:id="rId12"/>
              </a:rPr>
              <a:t>jmanthei@npaihb.org</a:t>
            </a:r>
            <a:endParaRPr lang="en-US" altLang="en-US" dirty="0">
              <a:solidFill>
                <a:srgbClr val="666666"/>
              </a:solidFill>
              <a:latin typeface="Lato Light" panose="020B0604020202020204" charset="0"/>
              <a:sym typeface="Lato Light" panose="020B0604020202020204" charset="0"/>
            </a:endParaRPr>
          </a:p>
          <a:p>
            <a:pPr marL="457189" indent="-457189" defTabSz="1219170" fontAlgn="base">
              <a:spcBef>
                <a:spcPts val="800"/>
              </a:spcBef>
              <a:spcAft>
                <a:spcPct val="0"/>
              </a:spcAft>
              <a:buClr>
                <a:srgbClr val="B7B7B7"/>
              </a:buClr>
              <a:buSzPts val="1200"/>
            </a:pPr>
            <a:endParaRPr lang="en-US" altLang="en-US" dirty="0">
              <a:solidFill>
                <a:srgbClr val="666666"/>
              </a:solidFill>
              <a:latin typeface="Lato Light" panose="020B0604020202020204" charset="0"/>
              <a:sym typeface="Lato Light" panose="020B0604020202020204" charset="0"/>
            </a:endParaRPr>
          </a:p>
          <a:p>
            <a:pPr marL="457189" indent="-457189" defTabSz="1219170" fontAlgn="base">
              <a:spcBef>
                <a:spcPts val="800"/>
              </a:spcBef>
              <a:spcAft>
                <a:spcPct val="0"/>
              </a:spcAft>
              <a:buClr>
                <a:srgbClr val="B7B7B7"/>
              </a:buClr>
              <a:buSzPts val="1200"/>
            </a:pPr>
            <a:r>
              <a:rPr lang="en-US" altLang="en-US" b="1" dirty="0">
                <a:solidFill>
                  <a:srgbClr val="666666"/>
                </a:solidFill>
                <a:latin typeface="Lato Light" panose="020B0604020202020204" charset="0"/>
                <a:sym typeface="Lato Light" panose="020B0604020202020204" charset="0"/>
              </a:rPr>
              <a:t>Asia Brown</a:t>
            </a:r>
          </a:p>
          <a:p>
            <a:pPr marL="457189" indent="-457189" defTabSz="1219170" fontAlgn="base">
              <a:spcBef>
                <a:spcPts val="800"/>
              </a:spcBef>
              <a:spcAft>
                <a:spcPct val="0"/>
              </a:spcAft>
              <a:buClr>
                <a:srgbClr val="B7B7B7"/>
              </a:buClr>
              <a:buSzPts val="1200"/>
            </a:pPr>
            <a:r>
              <a:rPr lang="en-US" altLang="en-US" dirty="0">
                <a:solidFill>
                  <a:srgbClr val="666666"/>
                </a:solidFill>
                <a:latin typeface="Lato Light" panose="020B0604020202020204" charset="0"/>
                <a:sym typeface="Lato Light" panose="020B0604020202020204" charset="0"/>
              </a:rPr>
              <a:t>Sexual Health Communications</a:t>
            </a:r>
          </a:p>
          <a:p>
            <a:pPr marL="457189" indent="-457189" defTabSz="1219170" fontAlgn="base">
              <a:spcBef>
                <a:spcPts val="800"/>
              </a:spcBef>
              <a:spcAft>
                <a:spcPct val="0"/>
              </a:spcAft>
              <a:buClr>
                <a:srgbClr val="B7B7B7"/>
              </a:buClr>
              <a:buSzPts val="1200"/>
            </a:pPr>
            <a:r>
              <a:rPr lang="en-US" altLang="en-US" dirty="0">
                <a:solidFill>
                  <a:srgbClr val="666666"/>
                </a:solidFill>
                <a:latin typeface="Lato Light" panose="020B0604020202020204" charset="0"/>
                <a:sym typeface="Lato Light" panose="020B0604020202020204" charset="0"/>
                <a:hlinkClick r:id="rId16"/>
              </a:rPr>
              <a:t>ambrown@npaihb.org</a:t>
            </a:r>
            <a:endParaRPr lang="en-US" altLang="en-US" dirty="0">
              <a:solidFill>
                <a:srgbClr val="666666"/>
              </a:solidFill>
              <a:latin typeface="Lato Light" panose="020B0604020202020204" charset="0"/>
              <a:sym typeface="Lato Light" panose="020B0604020202020204" charset="0"/>
            </a:endParaRPr>
          </a:p>
          <a:p>
            <a:pPr marL="457189" indent="-457189" defTabSz="1219170" fontAlgn="base">
              <a:spcBef>
                <a:spcPts val="800"/>
              </a:spcBef>
              <a:spcAft>
                <a:spcPct val="0"/>
              </a:spcAft>
              <a:buClr>
                <a:srgbClr val="B7B7B7"/>
              </a:buClr>
              <a:buSzPts val="1200"/>
            </a:pPr>
            <a:endParaRPr lang="en-US" altLang="en-US" dirty="0">
              <a:solidFill>
                <a:srgbClr val="666666"/>
              </a:solidFill>
              <a:latin typeface="Lato Light" panose="020B0604020202020204" charset="0"/>
              <a:sym typeface="Lato Light" panose="020B0604020202020204" charset="0"/>
            </a:endParaRPr>
          </a:p>
          <a:p>
            <a:pPr marL="457189" indent="-457189" defTabSz="1219170" fontAlgn="base">
              <a:spcBef>
                <a:spcPts val="800"/>
              </a:spcBef>
              <a:spcAft>
                <a:spcPct val="0"/>
              </a:spcAft>
              <a:buClr>
                <a:srgbClr val="B7B7B7"/>
              </a:buClr>
              <a:buSzPts val="1200"/>
            </a:pPr>
            <a:r>
              <a:rPr lang="en-US" altLang="en-US" b="1" dirty="0">
                <a:solidFill>
                  <a:srgbClr val="666666"/>
                </a:solidFill>
                <a:latin typeface="Lato Light" panose="020B0604020202020204" charset="0"/>
                <a:sym typeface="Lato Light" panose="020B0604020202020204" charset="0"/>
              </a:rPr>
              <a:t>Grazia Cunningham, MPH</a:t>
            </a:r>
          </a:p>
          <a:p>
            <a:pPr marL="457189" indent="-457189" defTabSz="1219170" fontAlgn="base">
              <a:spcBef>
                <a:spcPts val="800"/>
              </a:spcBef>
              <a:spcAft>
                <a:spcPct val="0"/>
              </a:spcAft>
              <a:buClr>
                <a:srgbClr val="B7B7B7"/>
              </a:buClr>
              <a:buSzPts val="1200"/>
            </a:pPr>
            <a:r>
              <a:rPr lang="en-US" altLang="en-US" dirty="0">
                <a:solidFill>
                  <a:srgbClr val="666666"/>
                </a:solidFill>
                <a:latin typeface="Lato Light" panose="020B0604020202020204" charset="0"/>
                <a:sym typeface="Lato Light" panose="020B0604020202020204" charset="0"/>
              </a:rPr>
              <a:t>NARCH Manager</a:t>
            </a:r>
          </a:p>
          <a:p>
            <a:pPr marL="457189" indent="-457189" defTabSz="1219170" fontAlgn="base">
              <a:spcBef>
                <a:spcPts val="800"/>
              </a:spcBef>
              <a:spcAft>
                <a:spcPct val="0"/>
              </a:spcAft>
              <a:buClr>
                <a:srgbClr val="B7B7B7"/>
              </a:buClr>
              <a:buSzPts val="1200"/>
            </a:pPr>
            <a:r>
              <a:rPr lang="en-US" altLang="en-US" dirty="0">
                <a:solidFill>
                  <a:srgbClr val="666666"/>
                </a:solidFill>
                <a:latin typeface="Lato Light" panose="020B0604020202020204" charset="0"/>
                <a:sym typeface="Lato Light" panose="020B0604020202020204" charset="0"/>
                <a:hlinkClick r:id="rId16"/>
              </a:rPr>
              <a:t>gcunningham@npaihb.org</a:t>
            </a:r>
            <a:endParaRPr lang="en-US" altLang="en-US" dirty="0">
              <a:solidFill>
                <a:srgbClr val="666666"/>
              </a:solidFill>
              <a:latin typeface="Lato Light" panose="020B0604020202020204" charset="0"/>
              <a:sym typeface="Lato Light" panose="020B0604020202020204" charset="0"/>
            </a:endParaRPr>
          </a:p>
          <a:p>
            <a:pPr marL="457189" indent="-457189" defTabSz="1219170" fontAlgn="base">
              <a:spcBef>
                <a:spcPts val="800"/>
              </a:spcBef>
              <a:spcAft>
                <a:spcPct val="0"/>
              </a:spcAft>
              <a:buClr>
                <a:srgbClr val="B7B7B7"/>
              </a:buClr>
              <a:buSzPts val="1200"/>
            </a:pPr>
            <a:endParaRPr lang="en-US" altLang="en-US" dirty="0">
              <a:solidFill>
                <a:srgbClr val="666666"/>
              </a:solidFill>
              <a:latin typeface="Lato Light" panose="020B0604020202020204" charset="0"/>
              <a:sym typeface="Lato Light" panose="020B0604020202020204" charset="0"/>
            </a:endParaRPr>
          </a:p>
          <a:p>
            <a:pPr marL="457189" indent="-457189" defTabSz="1219170" fontAlgn="base">
              <a:spcBef>
                <a:spcPts val="800"/>
              </a:spcBef>
              <a:spcAft>
                <a:spcPct val="0"/>
              </a:spcAft>
              <a:buClr>
                <a:srgbClr val="B7B7B7"/>
              </a:buClr>
              <a:buSzPts val="1200"/>
            </a:pPr>
            <a:endParaRPr lang="en-US" altLang="en-US" dirty="0">
              <a:solidFill>
                <a:srgbClr val="666666"/>
              </a:solidFill>
              <a:latin typeface="Lato Light" panose="020B0604020202020204" charset="0"/>
              <a:sym typeface="Lato Light" panose="020B0604020202020204" charset="0"/>
            </a:endParaRPr>
          </a:p>
          <a:p>
            <a:pPr marL="457189" indent="-457189" defTabSz="1219170" fontAlgn="base">
              <a:spcBef>
                <a:spcPts val="800"/>
              </a:spcBef>
              <a:spcAft>
                <a:spcPct val="0"/>
              </a:spcAft>
              <a:buClr>
                <a:srgbClr val="B7B7B7"/>
              </a:buClr>
              <a:buSzPts val="1200"/>
            </a:pPr>
            <a:endParaRPr lang="en-US" altLang="en-US" dirty="0">
              <a:solidFill>
                <a:srgbClr val="666666"/>
              </a:solidFill>
              <a:latin typeface="Lato Light" panose="020B0604020202020204" charset="0"/>
              <a:sym typeface="Lato Light" panose="020B0604020202020204" charset="0"/>
            </a:endParaRPr>
          </a:p>
          <a:p>
            <a:pPr marL="457189" indent="-457189" defTabSz="1219170" fontAlgn="base">
              <a:spcBef>
                <a:spcPts val="800"/>
              </a:spcBef>
              <a:spcAft>
                <a:spcPct val="0"/>
              </a:spcAft>
              <a:buClr>
                <a:srgbClr val="B7B7B7"/>
              </a:buClr>
              <a:buSzPts val="1200"/>
            </a:pPr>
            <a:endParaRPr lang="en-US" altLang="en-US" dirty="0">
              <a:solidFill>
                <a:srgbClr val="666666"/>
              </a:solidFill>
              <a:latin typeface="Lato Light" panose="020B0604020202020204" charset="0"/>
              <a:sym typeface="Lato Light" panose="020B0604020202020204" charset="0"/>
            </a:endParaRPr>
          </a:p>
          <a:p>
            <a:pPr marL="457189" indent="-457189" defTabSz="1219170" fontAlgn="base">
              <a:spcBef>
                <a:spcPts val="800"/>
              </a:spcBef>
              <a:spcAft>
                <a:spcPct val="0"/>
              </a:spcAft>
              <a:buClr>
                <a:srgbClr val="B7B7B7"/>
              </a:buClr>
              <a:buSzPts val="1200"/>
            </a:pPr>
            <a:endParaRPr lang="en-US" altLang="en-US" dirty="0">
              <a:solidFill>
                <a:srgbClr val="666666"/>
              </a:solidFill>
              <a:latin typeface="Lato Light" panose="020B0604020202020204" charset="0"/>
              <a:sym typeface="Lato Light" panose="020B0604020202020204" charset="0"/>
            </a:endParaRPr>
          </a:p>
        </p:txBody>
      </p:sp>
      <p:pic>
        <p:nvPicPr>
          <p:cNvPr id="5" name="Picture 4">
            <a:extLst>
              <a:ext uri="{FF2B5EF4-FFF2-40B4-BE49-F238E27FC236}">
                <a16:creationId xmlns:a16="http://schemas.microsoft.com/office/drawing/2014/main" id="{FC3E9E22-FA5A-464E-8DDD-6F2876D434D5}"/>
              </a:ext>
            </a:extLst>
          </p:cNvPr>
          <p:cNvPicPr>
            <a:picLocks noChangeAspect="1"/>
          </p:cNvPicPr>
          <p:nvPr/>
        </p:nvPicPr>
        <p:blipFill>
          <a:blip r:embed="rId17"/>
          <a:stretch>
            <a:fillRect/>
          </a:stretch>
        </p:blipFill>
        <p:spPr>
          <a:xfrm>
            <a:off x="10580914" y="5062582"/>
            <a:ext cx="1366558" cy="1505435"/>
          </a:xfrm>
          <a:prstGeom prst="rect">
            <a:avLst/>
          </a:prstGeom>
        </p:spPr>
      </p:pic>
    </p:spTree>
    <p:custDataLst>
      <p:tags r:id="rId1"/>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057400" y="-1346200"/>
            <a:ext cx="16459200" cy="1234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9356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4776F4-414A-47E6-A259-B227A7973E9E}"/>
              </a:ext>
            </a:extLst>
          </p:cNvPr>
          <p:cNvPicPr>
            <a:picLocks noChangeAspect="1"/>
          </p:cNvPicPr>
          <p:nvPr/>
        </p:nvPicPr>
        <p:blipFill rotWithShape="1">
          <a:blip r:embed="rId3"/>
          <a:srcRect l="28839" t="15873" r="34197" b="15555"/>
          <a:stretch/>
        </p:blipFill>
        <p:spPr>
          <a:xfrm>
            <a:off x="348343" y="-108860"/>
            <a:ext cx="6672943" cy="6963074"/>
          </a:xfrm>
          <a:prstGeom prst="rect">
            <a:avLst/>
          </a:prstGeom>
        </p:spPr>
      </p:pic>
      <p:pic>
        <p:nvPicPr>
          <p:cNvPr id="3" name="Picture 2">
            <a:extLst>
              <a:ext uri="{FF2B5EF4-FFF2-40B4-BE49-F238E27FC236}">
                <a16:creationId xmlns:a16="http://schemas.microsoft.com/office/drawing/2014/main" id="{1A7DC36D-F68F-4465-B92D-AEB1153DD837}"/>
              </a:ext>
            </a:extLst>
          </p:cNvPr>
          <p:cNvPicPr>
            <a:picLocks noChangeAspect="1"/>
          </p:cNvPicPr>
          <p:nvPr/>
        </p:nvPicPr>
        <p:blipFill rotWithShape="1">
          <a:blip r:embed="rId4"/>
          <a:srcRect l="8751" t="17302" r="13660" b="9206"/>
          <a:stretch/>
        </p:blipFill>
        <p:spPr>
          <a:xfrm>
            <a:off x="3679370" y="2322502"/>
            <a:ext cx="8512629" cy="4535498"/>
          </a:xfrm>
          <a:prstGeom prst="rect">
            <a:avLst/>
          </a:prstGeom>
        </p:spPr>
      </p:pic>
      <p:pic>
        <p:nvPicPr>
          <p:cNvPr id="4" name="Picture 3">
            <a:extLst>
              <a:ext uri="{FF2B5EF4-FFF2-40B4-BE49-F238E27FC236}">
                <a16:creationId xmlns:a16="http://schemas.microsoft.com/office/drawing/2014/main" id="{3343BFA3-3ABC-4FF8-8EE3-9E3CAD147977}"/>
              </a:ext>
            </a:extLst>
          </p:cNvPr>
          <p:cNvPicPr>
            <a:picLocks noChangeAspect="1"/>
          </p:cNvPicPr>
          <p:nvPr/>
        </p:nvPicPr>
        <p:blipFill rotWithShape="1">
          <a:blip r:embed="rId3"/>
          <a:srcRect l="48798" t="61970" r="34197" b="15555"/>
          <a:stretch/>
        </p:blipFill>
        <p:spPr>
          <a:xfrm>
            <a:off x="7821383" y="-331990"/>
            <a:ext cx="3570518" cy="2654493"/>
          </a:xfrm>
          <a:prstGeom prst="rect">
            <a:avLst/>
          </a:prstGeom>
        </p:spPr>
      </p:pic>
    </p:spTree>
    <p:extLst>
      <p:ext uri="{BB962C8B-B14F-4D97-AF65-F5344CB8AC3E}">
        <p14:creationId xmlns:p14="http://schemas.microsoft.com/office/powerpoint/2010/main" val="1291547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B42456-89E7-43C5-AB6A-A3650C7B934C}"/>
              </a:ext>
            </a:extLst>
          </p:cNvPr>
          <p:cNvPicPr>
            <a:picLocks noChangeAspect="1"/>
          </p:cNvPicPr>
          <p:nvPr/>
        </p:nvPicPr>
        <p:blipFill rotWithShape="1">
          <a:blip r:embed="rId3"/>
          <a:srcRect t="7499" b="5834"/>
          <a:stretch/>
        </p:blipFill>
        <p:spPr>
          <a:xfrm>
            <a:off x="-45427" y="0"/>
            <a:ext cx="14302154" cy="6972300"/>
          </a:xfrm>
          <a:prstGeom prst="rect">
            <a:avLst/>
          </a:prstGeom>
        </p:spPr>
      </p:pic>
    </p:spTree>
    <p:extLst>
      <p:ext uri="{BB962C8B-B14F-4D97-AF65-F5344CB8AC3E}">
        <p14:creationId xmlns:p14="http://schemas.microsoft.com/office/powerpoint/2010/main" val="2726569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p:nvPr/>
        </p:nvSpPr>
        <p:spPr>
          <a:xfrm>
            <a:off x="0" y="351988"/>
            <a:ext cx="12192000" cy="453394"/>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6000" spc="360">
                <a:latin typeface="Roboto Condensed"/>
                <a:ea typeface="Roboto Condensed"/>
                <a:cs typeface="Roboto Condensed"/>
                <a:sym typeface="Roboto Condensed"/>
              </a:defRPr>
            </a:lvl1pPr>
          </a:lstStyle>
          <a:p>
            <a:pPr marL="0" marR="0" lvl="0" indent="0" algn="ctr" defTabSz="609585" rtl="0" eaLnBrk="1" fontAlgn="auto" latinLnBrk="0" hangingPunct="1">
              <a:lnSpc>
                <a:spcPct val="120000"/>
              </a:lnSpc>
              <a:spcBef>
                <a:spcPts val="0"/>
              </a:spcBef>
              <a:spcAft>
                <a:spcPts val="0"/>
              </a:spcAft>
              <a:buClrTx/>
              <a:buSzTx/>
              <a:buFontTx/>
              <a:buNone/>
              <a:tabLst/>
              <a:defRPr/>
            </a:pPr>
            <a:r>
              <a:rPr kumimoji="0" sz="2400" b="0" i="0" u="none" strike="noStrike" kern="1200" cap="none" spc="300" normalizeH="0" baseline="0" noProof="0" dirty="0">
                <a:ln>
                  <a:noFill/>
                </a:ln>
                <a:solidFill>
                  <a:srgbClr val="FFFFFF"/>
                </a:solidFill>
                <a:effectLst/>
                <a:uLnTx/>
                <a:uFillTx/>
                <a:latin typeface="Lato" charset="0"/>
                <a:ea typeface="Lato" charset="0"/>
                <a:cs typeface="Lato" charset="0"/>
                <a:sym typeface="Roboto Condensed"/>
              </a:rPr>
              <a:t>U.S. MEDICAL SCHOOL MATRICULANTS 1980-2013</a:t>
            </a:r>
          </a:p>
        </p:txBody>
      </p:sp>
      <p:pic>
        <p:nvPicPr>
          <p:cNvPr id="131" name="pasted-image.pdf"/>
          <p:cNvPicPr>
            <a:picLocks noChangeAspect="1"/>
          </p:cNvPicPr>
          <p:nvPr/>
        </p:nvPicPr>
        <p:blipFill>
          <a:blip r:embed="rId2"/>
          <a:stretch>
            <a:fillRect/>
          </a:stretch>
        </p:blipFill>
        <p:spPr>
          <a:xfrm>
            <a:off x="1474340" y="4152175"/>
            <a:ext cx="8643224" cy="1826939"/>
          </a:xfrm>
          <a:prstGeom prst="rect">
            <a:avLst/>
          </a:prstGeom>
          <a:ln w="12700">
            <a:miter lim="400000"/>
          </a:ln>
        </p:spPr>
      </p:pic>
      <p:pic>
        <p:nvPicPr>
          <p:cNvPr id="132" name="pasted-image.pdf"/>
          <p:cNvPicPr>
            <a:picLocks noChangeAspect="1"/>
          </p:cNvPicPr>
          <p:nvPr/>
        </p:nvPicPr>
        <p:blipFill>
          <a:blip r:embed="rId3"/>
          <a:stretch>
            <a:fillRect/>
          </a:stretch>
        </p:blipFill>
        <p:spPr>
          <a:xfrm>
            <a:off x="3179255" y="1076926"/>
            <a:ext cx="5311837" cy="2718551"/>
          </a:xfrm>
          <a:prstGeom prst="rect">
            <a:avLst/>
          </a:prstGeom>
          <a:ln w="12700">
            <a:miter lim="400000"/>
          </a:ln>
        </p:spPr>
      </p:pic>
      <p:sp>
        <p:nvSpPr>
          <p:cNvPr id="133" name="Shape 133"/>
          <p:cNvSpPr/>
          <p:nvPr/>
        </p:nvSpPr>
        <p:spPr>
          <a:xfrm>
            <a:off x="3959659" y="6477354"/>
            <a:ext cx="3728585"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1800">
                <a:latin typeface="Roboto Condensed"/>
                <a:ea typeface="Roboto Condensed"/>
                <a:cs typeface="Roboto Condensed"/>
                <a:sym typeface="Roboto Condensed"/>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dirty="0">
                <a:ln>
                  <a:noFill/>
                </a:ln>
                <a:solidFill>
                  <a:srgbClr val="FFFFFF"/>
                </a:solidFill>
                <a:effectLst/>
                <a:uLnTx/>
                <a:uFillTx/>
                <a:latin typeface="Lato" charset="0"/>
                <a:ea typeface="Lato" charset="0"/>
                <a:cs typeface="Lato" charset="0"/>
                <a:sym typeface="Roboto Condensed"/>
              </a:rPr>
              <a:t>AAMC Data Warehouse: Applicant and Matriculant File as of 10/14/2014</a:t>
            </a:r>
          </a:p>
        </p:txBody>
      </p:sp>
    </p:spTree>
    <p:extLst>
      <p:ext uri="{BB962C8B-B14F-4D97-AF65-F5344CB8AC3E}">
        <p14:creationId xmlns:p14="http://schemas.microsoft.com/office/powerpoint/2010/main" val="152996991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p:nvPr/>
        </p:nvSpPr>
        <p:spPr>
          <a:xfrm>
            <a:off x="0" y="336137"/>
            <a:ext cx="12192000" cy="453394"/>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6000" spc="360">
                <a:latin typeface="Roboto Condensed"/>
                <a:ea typeface="Roboto Condensed"/>
                <a:cs typeface="Roboto Condensed"/>
                <a:sym typeface="Roboto Condensed"/>
              </a:defRPr>
            </a:lvl1pPr>
          </a:lstStyle>
          <a:p>
            <a:pPr marL="0" marR="0" lvl="0" indent="0" algn="ctr" defTabSz="609585"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300" normalizeH="0" baseline="0" noProof="0" dirty="0">
                <a:ln>
                  <a:noFill/>
                </a:ln>
                <a:solidFill>
                  <a:srgbClr val="FFFFFF"/>
                </a:solidFill>
                <a:effectLst/>
                <a:uLnTx/>
                <a:uFillTx/>
                <a:latin typeface="Lato" charset="0"/>
                <a:ea typeface="Lato" charset="0"/>
                <a:cs typeface="Lato" charset="0"/>
                <a:sym typeface="Roboto Condensed"/>
              </a:rPr>
              <a:t>AI/AN </a:t>
            </a:r>
            <a:r>
              <a:rPr kumimoji="0" sz="2400" b="0" i="0" u="none" strike="noStrike" kern="1200" cap="none" spc="300" normalizeH="0" baseline="0" noProof="0" dirty="0">
                <a:ln>
                  <a:noFill/>
                </a:ln>
                <a:solidFill>
                  <a:srgbClr val="FFFFFF"/>
                </a:solidFill>
                <a:effectLst/>
                <a:uLnTx/>
                <a:uFillTx/>
                <a:latin typeface="Lato" charset="0"/>
                <a:ea typeface="Lato" charset="0"/>
                <a:cs typeface="Lato" charset="0"/>
                <a:sym typeface="Roboto Condensed"/>
              </a:rPr>
              <a:t>APPLICANTS &amp; ACCEPTEES</a:t>
            </a:r>
            <a:r>
              <a:rPr kumimoji="0" lang="en-US" sz="2400" b="0" i="0" u="none" strike="noStrike" kern="1200" cap="none" spc="300" normalizeH="0" baseline="0" noProof="0" dirty="0">
                <a:ln>
                  <a:noFill/>
                </a:ln>
                <a:solidFill>
                  <a:srgbClr val="FFFFFF"/>
                </a:solidFill>
                <a:effectLst/>
                <a:uLnTx/>
                <a:uFillTx/>
                <a:latin typeface="Lato" charset="0"/>
                <a:ea typeface="Lato" charset="0"/>
                <a:cs typeface="Lato" charset="0"/>
                <a:sym typeface="Roboto Condensed"/>
              </a:rPr>
              <a:t> 1996 - 2015</a:t>
            </a:r>
            <a:endParaRPr kumimoji="0" sz="2400" b="0" i="0" u="none" strike="noStrike" kern="1200" cap="none" spc="300" normalizeH="0" baseline="0" noProof="0" dirty="0">
              <a:ln>
                <a:noFill/>
              </a:ln>
              <a:solidFill>
                <a:srgbClr val="FFFFFF"/>
              </a:solidFill>
              <a:effectLst/>
              <a:uLnTx/>
              <a:uFillTx/>
              <a:latin typeface="Lato" charset="0"/>
              <a:ea typeface="Lato" charset="0"/>
              <a:cs typeface="Lato" charset="0"/>
              <a:sym typeface="Roboto Condensed"/>
            </a:endParaRPr>
          </a:p>
        </p:txBody>
      </p:sp>
      <p:sp>
        <p:nvSpPr>
          <p:cNvPr id="136" name="Shape 136"/>
          <p:cNvSpPr/>
          <p:nvPr/>
        </p:nvSpPr>
        <p:spPr>
          <a:xfrm>
            <a:off x="3873447" y="6480176"/>
            <a:ext cx="3728585"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1800">
                <a:latin typeface="Roboto Condensed"/>
                <a:ea typeface="Roboto Condensed"/>
                <a:cs typeface="Roboto Condensed"/>
                <a:sym typeface="Roboto Condensed"/>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dirty="0">
                <a:ln>
                  <a:noFill/>
                </a:ln>
                <a:solidFill>
                  <a:srgbClr val="FFFFFF"/>
                </a:solidFill>
                <a:effectLst/>
                <a:uLnTx/>
                <a:uFillTx/>
                <a:latin typeface="Lato" charset="0"/>
                <a:ea typeface="Lato" charset="0"/>
                <a:cs typeface="Lato" charset="0"/>
                <a:sym typeface="Roboto Condensed"/>
              </a:rPr>
              <a:t>AAMC Data Warehouse: Applicant and Matriculant File as of 12/15/2016</a:t>
            </a:r>
          </a:p>
        </p:txBody>
      </p:sp>
      <p:pic>
        <p:nvPicPr>
          <p:cNvPr id="137" name="pasted-image.pdf"/>
          <p:cNvPicPr>
            <a:picLocks noChangeAspect="1"/>
          </p:cNvPicPr>
          <p:nvPr/>
        </p:nvPicPr>
        <p:blipFill>
          <a:blip r:embed="rId2"/>
          <a:stretch>
            <a:fillRect/>
          </a:stretch>
        </p:blipFill>
        <p:spPr>
          <a:xfrm>
            <a:off x="1784532" y="1195247"/>
            <a:ext cx="7928856" cy="2532336"/>
          </a:xfrm>
          <a:prstGeom prst="rect">
            <a:avLst/>
          </a:prstGeom>
          <a:ln w="12700">
            <a:miter lim="400000"/>
          </a:ln>
        </p:spPr>
      </p:pic>
      <p:pic>
        <p:nvPicPr>
          <p:cNvPr id="138" name="pasted-image.pdf"/>
          <p:cNvPicPr>
            <a:picLocks noChangeAspect="1"/>
          </p:cNvPicPr>
          <p:nvPr/>
        </p:nvPicPr>
        <p:blipFill>
          <a:blip r:embed="rId3"/>
          <a:stretch>
            <a:fillRect/>
          </a:stretch>
        </p:blipFill>
        <p:spPr>
          <a:xfrm>
            <a:off x="3429853" y="4093958"/>
            <a:ext cx="2019843" cy="2019844"/>
          </a:xfrm>
          <a:prstGeom prst="rect">
            <a:avLst/>
          </a:prstGeom>
          <a:ln w="12700">
            <a:miter lim="400000"/>
          </a:ln>
        </p:spPr>
      </p:pic>
      <p:pic>
        <p:nvPicPr>
          <p:cNvPr id="139" name="pasted-image.pdf"/>
          <p:cNvPicPr>
            <a:picLocks noChangeAspect="1"/>
          </p:cNvPicPr>
          <p:nvPr/>
        </p:nvPicPr>
        <p:blipFill>
          <a:blip r:embed="rId4"/>
          <a:stretch>
            <a:fillRect/>
          </a:stretch>
        </p:blipFill>
        <p:spPr>
          <a:xfrm>
            <a:off x="5971966" y="4093954"/>
            <a:ext cx="2019853" cy="2019853"/>
          </a:xfrm>
          <a:prstGeom prst="rect">
            <a:avLst/>
          </a:prstGeom>
          <a:ln w="12700">
            <a:miter lim="400000"/>
          </a:ln>
        </p:spPr>
      </p:pic>
    </p:spTree>
    <p:extLst>
      <p:ext uri="{BB962C8B-B14F-4D97-AF65-F5344CB8AC3E}">
        <p14:creationId xmlns:p14="http://schemas.microsoft.com/office/powerpoint/2010/main" val="235189034"/>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092" r="1988" b="7424"/>
          <a:stretch/>
        </p:blipFill>
        <p:spPr bwMode="auto">
          <a:xfrm>
            <a:off x="-62347" y="249381"/>
            <a:ext cx="12358779" cy="6276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126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E6BF904-0403-47AA-9942-AEEE04CD9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ECA636"/>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B9FE3BB-57F9-4255-BFA2-8536A8C7F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7E36403-CAE6-4716-B603-9F8DEAB0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DC620A6-49CA-47D0-8D84-9BFC88868DFA}"/>
              </a:ext>
            </a:extLst>
          </p:cNvPr>
          <p:cNvPicPr>
            <a:picLocks noChangeAspect="1"/>
          </p:cNvPicPr>
          <p:nvPr/>
        </p:nvPicPr>
        <p:blipFill rotWithShape="1">
          <a:blip r:embed="rId3"/>
          <a:srcRect t="7499" b="5834"/>
          <a:stretch/>
        </p:blipFill>
        <p:spPr>
          <a:xfrm>
            <a:off x="855217" y="3606426"/>
            <a:ext cx="4935362" cy="2405999"/>
          </a:xfrm>
          <a:prstGeom prst="rect">
            <a:avLst/>
          </a:prstGeom>
        </p:spPr>
      </p:pic>
      <p:sp>
        <p:nvSpPr>
          <p:cNvPr id="6" name="AutoShape 2" descr="https://photos-4.dropbox.com/t/2/AABuwpaDr8ARSWRCYYkUhnhXTe-0W5qNij71kOWEeWbnAg/12/36508881/jpeg/32x32/1/_/1/2/WRN-Desktop-Home.jpg/EKXrzfQDGOsBIAcoBw/dqkG5bFwwZYG7giHuX5ao8CQf_PIIxbR_PtnOwGYwvA?size=800x600&amp;size_mode=3"/>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AutoShape 4" descr="https://photos-4.dropbox.com/t/2/AABuwpaDr8ARSWRCYYkUhnhXTe-0W5qNij71kOWEeWbnAg/12/36508881/jpeg/32x32/1/_/1/2/WRN-Desktop-Home.jpg/EKXrzfQDGOsBIAcoBw/dqkG5bFwwZYG7giHuX5ao8CQf_PIIxbR_PtnOwGYwvA?size=800x600&amp;size_mode=3"/>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0" name="Picture 2">
            <a:extLst>
              <a:ext uri="{FF2B5EF4-FFF2-40B4-BE49-F238E27FC236}">
                <a16:creationId xmlns:a16="http://schemas.microsoft.com/office/drawing/2014/main" id="{866A1F58-433B-4878-9317-B504420C48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891" r="1988" b="7424"/>
          <a:stretch/>
        </p:blipFill>
        <p:spPr bwMode="auto">
          <a:xfrm>
            <a:off x="5957033" y="3606425"/>
            <a:ext cx="5327844" cy="240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F577C44A-3FA8-41B5-A445-49536206503D}"/>
              </a:ext>
            </a:extLst>
          </p:cNvPr>
          <p:cNvPicPr>
            <a:picLocks noChangeAspect="1"/>
          </p:cNvPicPr>
          <p:nvPr/>
        </p:nvPicPr>
        <p:blipFill rotWithShape="1">
          <a:blip r:embed="rId5"/>
          <a:srcRect l="1251" t="9338" r="26458" b="23519"/>
          <a:stretch/>
        </p:blipFill>
        <p:spPr>
          <a:xfrm>
            <a:off x="3705238" y="772225"/>
            <a:ext cx="5108562" cy="2668929"/>
          </a:xfrm>
          <a:prstGeom prst="rect">
            <a:avLst/>
          </a:prstGeom>
        </p:spPr>
      </p:pic>
    </p:spTree>
    <p:extLst>
      <p:ext uri="{BB962C8B-B14F-4D97-AF65-F5344CB8AC3E}">
        <p14:creationId xmlns:p14="http://schemas.microsoft.com/office/powerpoint/2010/main" val="918442641"/>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_rels/them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NPAIHBtemplate_1" id="{7CE78351-8E17-0F49-AB34-9701A85C1D11}" vid="{84DE44D2-5704-CD45-88DE-EBDD7FE46329}"/>
    </a:ext>
  </a:extLst>
</a:theme>
</file>

<file path=ppt/theme/theme2.xml><?xml version="1.0" encoding="utf-8"?>
<a:theme xmlns:a="http://schemas.openxmlformats.org/drawingml/2006/main" name="3_Eglamour template">
  <a:themeElements>
    <a:clrScheme name="Custom 347">
      <a:dk1>
        <a:srgbClr val="434343"/>
      </a:dk1>
      <a:lt1>
        <a:srgbClr val="FFFFFF"/>
      </a:lt1>
      <a:dk2>
        <a:srgbClr val="666666"/>
      </a:dk2>
      <a:lt2>
        <a:srgbClr val="B7B7B7"/>
      </a:lt2>
      <a:accent1>
        <a:srgbClr val="5FDB72"/>
      </a:accent1>
      <a:accent2>
        <a:srgbClr val="1CCFBA"/>
      </a:accent2>
      <a:accent3>
        <a:srgbClr val="23ADDF"/>
      </a:accent3>
      <a:accent4>
        <a:srgbClr val="E650D3"/>
      </a:accent4>
      <a:accent5>
        <a:srgbClr val="8B1EA0"/>
      </a:accent5>
      <a:accent6>
        <a:srgbClr val="FFB300"/>
      </a:accent6>
      <a:hlink>
        <a:srgbClr val="4A86E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ntserrat">
      <a:majorFont>
        <a:latin typeface="Montserrat SemiBold"/>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Gray Slide with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1122</TotalTime>
  <Words>712</Words>
  <Application>Microsoft Office PowerPoint</Application>
  <PresentationFormat>Widescreen</PresentationFormat>
  <Paragraphs>119</Paragraphs>
  <Slides>22</Slides>
  <Notes>16</Notes>
  <HiddenSlides>0</HiddenSlides>
  <MMClips>0</MMClips>
  <ScaleCrop>false</ScaleCrop>
  <HeadingPairs>
    <vt:vector size="8" baseType="variant">
      <vt:variant>
        <vt:lpstr>Fonts Used</vt:lpstr>
      </vt:variant>
      <vt:variant>
        <vt:i4>23</vt:i4>
      </vt:variant>
      <vt:variant>
        <vt:lpstr>Theme</vt:lpstr>
      </vt:variant>
      <vt:variant>
        <vt:i4>7</vt:i4>
      </vt:variant>
      <vt:variant>
        <vt:lpstr>Embedded OLE Servers</vt:lpstr>
      </vt:variant>
      <vt:variant>
        <vt:i4>1</vt:i4>
      </vt:variant>
      <vt:variant>
        <vt:lpstr>Slide Titles</vt:lpstr>
      </vt:variant>
      <vt:variant>
        <vt:i4>22</vt:i4>
      </vt:variant>
    </vt:vector>
  </HeadingPairs>
  <TitlesOfParts>
    <vt:vector size="53" baseType="lpstr">
      <vt:lpstr>Arial</vt:lpstr>
      <vt:lpstr>Calibri</vt:lpstr>
      <vt:lpstr>Calibri Light</vt:lpstr>
      <vt:lpstr>Century Gothic</vt:lpstr>
      <vt:lpstr>Corbel</vt:lpstr>
      <vt:lpstr>Courier New</vt:lpstr>
      <vt:lpstr>Gill Sans</vt:lpstr>
      <vt:lpstr>Gill Sans Nova Book</vt:lpstr>
      <vt:lpstr>Gill Sans Nova Light</vt:lpstr>
      <vt:lpstr>Gill Sans Nova Medium</vt:lpstr>
      <vt:lpstr>Helvetica Neue</vt:lpstr>
      <vt:lpstr>Lato</vt:lpstr>
      <vt:lpstr>Lato Hairline</vt:lpstr>
      <vt:lpstr>Lato Light</vt:lpstr>
      <vt:lpstr>Lato Regular</vt:lpstr>
      <vt:lpstr>Montserrat Medium</vt:lpstr>
      <vt:lpstr>Montserrat SemiBold</vt:lpstr>
      <vt:lpstr>Noto Serif</vt:lpstr>
      <vt:lpstr>Roboto Condensed</vt:lpstr>
      <vt:lpstr>Tw Cen MT</vt:lpstr>
      <vt:lpstr>Wingdings</vt:lpstr>
      <vt:lpstr>Wingdings 2</vt:lpstr>
      <vt:lpstr>ヒラギノ角ゴ ProN W3</vt:lpstr>
      <vt:lpstr>Office Theme</vt:lpstr>
      <vt:lpstr>3_Eglamour template</vt:lpstr>
      <vt:lpstr>Mesh</vt:lpstr>
      <vt:lpstr>2_Office Theme</vt:lpstr>
      <vt:lpstr>1_Median</vt:lpstr>
      <vt:lpstr>1_Office Theme</vt:lpstr>
      <vt:lpstr>Gray Slide with Logo</vt:lpstr>
      <vt:lpstr>Microsoft PowerPoint 97-2003 Presentation</vt:lpstr>
      <vt:lpstr>We Are INSPIRED: Preparing AI/AN Students to Pursue  Public Health Careers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Northwest Portland Area Indian Health Board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Are INSPIRED: Preparing AI/AN Students to Pursue  Public Health Careers</dc:title>
  <dc:creator>Stephanie Craig</dc:creator>
  <cp:lastModifiedBy>Stephanie Craig</cp:lastModifiedBy>
  <cp:revision>37</cp:revision>
  <dcterms:created xsi:type="dcterms:W3CDTF">2022-03-16T03:10:42Z</dcterms:created>
  <dcterms:modified xsi:type="dcterms:W3CDTF">2023-01-10T22:10:59Z</dcterms:modified>
</cp:coreProperties>
</file>